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7136de2762c43a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8ce4a712560407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456429f157e4bd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633b7cf18d54d9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00f259655314bc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adbb6d2b33064ec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9f03adf96ce4d9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a04919b51bbf4f2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3aaa77ed3fe46d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3709c11a907437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3e30b4f0eb04c3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956e7b439714ca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bab5ce1bd4243a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08,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