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f.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11.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s/slideb.xml" ContentType="application/vnd.openxmlformats-officedocument.presentationml.slide+xml"/>
  <Override PartName="/ppt/slides/slidec.xml" ContentType="application/vnd.openxmlformats-officedocument.presentationml.slide+xml"/>
  <Override PartName="/ppt/slides/slided.xml" ContentType="application/vnd.openxmlformats-officedocument.presentationml.slide+xml"/>
  <Override PartName="/ppt/slides/slidee.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p="http://schemas.openxmlformats.org/presentationml/2006/main" saveSubsetFonts="1">
  <p:sldMasterIdLst>
    <p:sldMasterId xmlns:r="http://schemas.openxmlformats.org/officeDocument/2006/relationships" id="2147483648" r:id="rId1"/>
  </p:sldMasterIdLst>
  <p:notesMasterIdLst>
    <p:notesMasterId xmlns:r="http://schemas.openxmlformats.org/officeDocument/2006/relationships" r:id="rId12"/>
  </p:notesMasterIdLst>
  <p:sldIdLst>
    <p:sldId xmlns:r="http://schemas.openxmlformats.org/officeDocument/2006/relationships" id="259" r:id="rId2"/>
    <p:sldId xmlns:r="http://schemas.openxmlformats.org/officeDocument/2006/relationships" id="268" r:id="newSlide1"/>
    <p:sldId xmlns:r="http://schemas.openxmlformats.org/officeDocument/2006/relationships" id="269" r:id="newSlide2"/>
    <p:sldId xmlns:r="http://schemas.openxmlformats.org/officeDocument/2006/relationships" id="270" r:id="newSlide3"/>
    <p:sldId xmlns:r="http://schemas.openxmlformats.org/officeDocument/2006/relationships" id="271" r:id="newSlide4"/>
    <p:sldId xmlns:r="http://schemas.openxmlformats.org/officeDocument/2006/relationships" id="272" r:id="newSlide5"/>
    <p:sldId xmlns:r="http://schemas.openxmlformats.org/officeDocument/2006/relationships" id="273" r:id="newSlide6"/>
    <p:sldId xmlns:r="http://schemas.openxmlformats.org/officeDocument/2006/relationships" id="274" r:id="newSlide7"/>
    <p:sldId xmlns:r="http://schemas.openxmlformats.org/officeDocument/2006/relationships" id="275" r:id="newSlide8"/>
    <p:sldId xmlns:r="http://schemas.openxmlformats.org/officeDocument/2006/relationships" id="276" r:id="newSlide9"/>
    <p:sldId xmlns:r="http://schemas.openxmlformats.org/officeDocument/2006/relationships" id="277" r:id="newSlide10"/>
    <p:sldId xmlns:r="http://schemas.openxmlformats.org/officeDocument/2006/relationships" id="278" r:id="newSlide11"/>
    <p:sldId xmlns:r="http://schemas.openxmlformats.org/officeDocument/2006/relationships" id="279" r:id="newSlide12"/>
    <p:sldId xmlns:r="http://schemas.openxmlformats.org/officeDocument/2006/relationships" id="280" r:id="newSlide13"/>
  </p:sldIdLst>
  <p:sldSz cx="9144000" cy="6858000" type="screen4x3"/>
  <p:notesSz cx="6858000" cy="9144000"/>
  <p:defaultTextStyle>
    <a:defPPr xmlns:a="http://schemas.openxmlformats.org/drawingml/2006/main">
      <a:defRPr lang="en-US"/>
    </a:defPPr>
    <a:lvl1pPr xmlns:a="http://schemas.openxmlformats.org/drawingml/2006/main" algn="l" rtl="0" fontAlgn="base">
      <a:spcBef>
        <a:spcPct val="0"/>
      </a:spcBef>
      <a:spcAft>
        <a:spcPct val="0"/>
      </a:spcAft>
      <a:defRPr kern="1200">
        <a:solidFill>
          <a:schemeClr val="tx1"/>
        </a:solidFill>
        <a:latin typeface="Arial" charset="0"/>
        <a:ea typeface="+mn-ea"/>
        <a:cs typeface="Arial" charset="0"/>
      </a:defRPr>
    </a:lvl1pPr>
    <a:lvl2pPr xmlns:a="http://schemas.openxmlformats.org/drawingml/2006/main" marL="457200" algn="l" rtl="0" fontAlgn="base">
      <a:spcBef>
        <a:spcPct val="0"/>
      </a:spcBef>
      <a:spcAft>
        <a:spcPct val="0"/>
      </a:spcAft>
      <a:defRPr kern="1200">
        <a:solidFill>
          <a:schemeClr val="tx1"/>
        </a:solidFill>
        <a:latin typeface="Arial" charset="0"/>
        <a:ea typeface="+mn-ea"/>
        <a:cs typeface="Arial" charset="0"/>
      </a:defRPr>
    </a:lvl2pPr>
    <a:lvl3pPr xmlns:a="http://schemas.openxmlformats.org/drawingml/2006/main" marL="914400" algn="l" rtl="0" fontAlgn="base">
      <a:spcBef>
        <a:spcPct val="0"/>
      </a:spcBef>
      <a:spcAft>
        <a:spcPct val="0"/>
      </a:spcAft>
      <a:defRPr kern="1200">
        <a:solidFill>
          <a:schemeClr val="tx1"/>
        </a:solidFill>
        <a:latin typeface="Arial" charset="0"/>
        <a:ea typeface="+mn-ea"/>
        <a:cs typeface="Arial" charset="0"/>
      </a:defRPr>
    </a:lvl3pPr>
    <a:lvl4pPr xmlns:a="http://schemas.openxmlformats.org/drawingml/2006/main" marL="1371600" algn="l" rtl="0" fontAlgn="base">
      <a:spcBef>
        <a:spcPct val="0"/>
      </a:spcBef>
      <a:spcAft>
        <a:spcPct val="0"/>
      </a:spcAft>
      <a:defRPr kern="1200">
        <a:solidFill>
          <a:schemeClr val="tx1"/>
        </a:solidFill>
        <a:latin typeface="Arial" charset="0"/>
        <a:ea typeface="+mn-ea"/>
        <a:cs typeface="Arial" charset="0"/>
      </a:defRPr>
    </a:lvl4pPr>
    <a:lvl5pPr xmlns:a="http://schemas.openxmlformats.org/drawingml/2006/main" marL="1828800" algn="l" rtl="0" fontAlgn="base">
      <a:spcBef>
        <a:spcPct val="0"/>
      </a:spcBef>
      <a:spcAft>
        <a:spcPct val="0"/>
      </a:spcAft>
      <a:defRPr kern="1200">
        <a:solidFill>
          <a:schemeClr val="tx1"/>
        </a:solidFill>
        <a:latin typeface="Arial" charset="0"/>
        <a:ea typeface="+mn-ea"/>
        <a:cs typeface="Arial" charset="0"/>
      </a:defRPr>
    </a:lvl5pPr>
    <a:lvl6pPr xmlns:a="http://schemas.openxmlformats.org/drawingml/2006/main" marL="2286000" algn="l" defTabSz="914400" rtl="0" eaLnBrk="1" latinLnBrk="0" hangingPunct="1">
      <a:defRPr kern="1200">
        <a:solidFill>
          <a:schemeClr val="tx1"/>
        </a:solidFill>
        <a:latin typeface="Arial" charset="0"/>
        <a:ea typeface="+mn-ea"/>
        <a:cs typeface="Arial" charset="0"/>
      </a:defRPr>
    </a:lvl6pPr>
    <a:lvl7pPr xmlns:a="http://schemas.openxmlformats.org/drawingml/2006/main" marL="2743200" algn="l" defTabSz="914400" rtl="0" eaLnBrk="1" latinLnBrk="0" hangingPunct="1">
      <a:defRPr kern="1200">
        <a:solidFill>
          <a:schemeClr val="tx1"/>
        </a:solidFill>
        <a:latin typeface="Arial" charset="0"/>
        <a:ea typeface="+mn-ea"/>
        <a:cs typeface="Arial" charset="0"/>
      </a:defRPr>
    </a:lvl7pPr>
    <a:lvl8pPr xmlns:a="http://schemas.openxmlformats.org/drawingml/2006/main" marL="3200400" algn="l" defTabSz="914400" rtl="0" eaLnBrk="1" latinLnBrk="0" hangingPunct="1">
      <a:defRPr kern="1200">
        <a:solidFill>
          <a:schemeClr val="tx1"/>
        </a:solidFill>
        <a:latin typeface="Arial" charset="0"/>
        <a:ea typeface="+mn-ea"/>
        <a:cs typeface="Arial" charset="0"/>
      </a:defRPr>
    </a:lvl8pPr>
    <a:lvl9pPr xmlns:a="http://schemas.openxmlformats.org/drawingml/2006/main"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eyad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1C5"/>
    <a:srgbClr val="FFE79B"/>
    <a:srgbClr val="CCECFF"/>
    <a:srgbClr val="00003E"/>
    <a:srgbClr val="000032"/>
    <a:srgbClr val="99CCFF"/>
    <a:srgbClr val="CCFFFF"/>
    <a:srgbClr val="00005A"/>
    <a:srgbClr val="006699"/>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89" autoAdjust="0"/>
    <p:restoredTop sz="94660"/>
  </p:normalViewPr>
  <p:slideViewPr>
    <p:cSldViewPr>
      <p:cViewPr>
        <p:scale>
          <a:sx n="100" d="100"/>
          <a:sy n="100" d="100"/>
        </p:scale>
        <p:origin x="-72" y="2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commentAuthors" Target="commentAuthors.xml" Id="rId13" /><Relationship Type="http://schemas.openxmlformats.org/officeDocument/2006/relationships/notesMaster" Target="notesMasters/notesMaster1.xml" Id="rId12" /><Relationship Type="http://schemas.openxmlformats.org/officeDocument/2006/relationships/tableStyles" Target="tableStyles.xml" Id="rId17" /><Relationship Type="http://schemas.openxmlformats.org/officeDocument/2006/relationships/slide" Target="slides/slide1.xml" Id="rId2" /><Relationship Type="http://schemas.openxmlformats.org/officeDocument/2006/relationships/theme" Target="theme/theme1.xml" Id="rId16" /><Relationship Type="http://schemas.openxmlformats.org/officeDocument/2006/relationships/slideMaster" Target="slideMasters/slideMaster1.xml" Id="rId1" /><Relationship Type="http://schemas.openxmlformats.org/officeDocument/2006/relationships/viewProps" Target="viewProps.xml" Id="rId15" /><Relationship Type="http://schemas.openxmlformats.org/officeDocument/2006/relationships/presProps" Target="presProps.xml" Id="rId14" /><Relationship Type="http://schemas.openxmlformats.org/officeDocument/2006/relationships/slide" Target="/ppt/slides/slideb.xml" Id="newSlide1" /><Relationship Type="http://schemas.openxmlformats.org/officeDocument/2006/relationships/slide" Target="/ppt/slides/slidec.xml" Id="newSlide2" /><Relationship Type="http://schemas.openxmlformats.org/officeDocument/2006/relationships/slide" Target="/ppt/slides/slided.xml" Id="newSlide3" /><Relationship Type="http://schemas.openxmlformats.org/officeDocument/2006/relationships/slide" Target="/ppt/slides/slidee.xml" Id="newSlide4" /><Relationship Type="http://schemas.openxmlformats.org/officeDocument/2006/relationships/slide" Target="/ppt/slides/slidef.xml" Id="newSlide5" /><Relationship Type="http://schemas.openxmlformats.org/officeDocument/2006/relationships/slide" Target="/ppt/slides/slide11.xml" Id="newSlide6" /><Relationship Type="http://schemas.openxmlformats.org/officeDocument/2006/relationships/slide" Target="/ppt/slides/slide12.xml" Id="newSlide7" /><Relationship Type="http://schemas.openxmlformats.org/officeDocument/2006/relationships/slide" Target="/ppt/slides/slide13.xml" Id="newSlide8" /><Relationship Type="http://schemas.openxmlformats.org/officeDocument/2006/relationships/slide" Target="/ppt/slides/slide14.xml" Id="newSlide9" /><Relationship Type="http://schemas.openxmlformats.org/officeDocument/2006/relationships/slide" Target="/ppt/slides/slide15.xml" Id="newSlide10" /><Relationship Type="http://schemas.openxmlformats.org/officeDocument/2006/relationships/slide" Target="/ppt/slides/slide16.xml" Id="newSlide11" /><Relationship Type="http://schemas.openxmlformats.org/officeDocument/2006/relationships/slide" Target="/ppt/slides/slide17.xml" Id="newSlide12" /><Relationship Type="http://schemas.openxmlformats.org/officeDocument/2006/relationships/slide" Target="/ppt/slides/slide18.xml" Id="newSlide13"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63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fld id="{DC65F4A6-5654-40C7-A401-79C9C084376D}" type="datetimeFigureOut">
              <a:rPr lang="en-US"/>
              <a:pPr>
                <a:defRPr/>
              </a:pPr>
              <a:t>3/2/2017</a:t>
            </a:fld>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D2F6CD18-3F70-43B4-A2EC-50BF8B6C650F}" type="slidenum">
              <a:rPr lang="en-US"/>
              <a:pPr>
                <a:defRPr/>
              </a:pPr>
              <a:t>‹#›</a:t>
            </a:fld>
            <a:endParaRPr lang="en-US"/>
          </a:p>
        </p:txBody>
      </p:sp>
    </p:spTree>
    <p:extLst>
      <p:ext uri="{BB962C8B-B14F-4D97-AF65-F5344CB8AC3E}">
        <p14:creationId xmlns:p14="http://schemas.microsoft.com/office/powerpoint/2010/main" val="10356911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xfrm>
            <a:off x="1146175" y="687388"/>
            <a:ext cx="4568825" cy="3427412"/>
          </a:xfrm>
          <a:ln/>
        </p:spPr>
      </p:sp>
      <p:sp>
        <p:nvSpPr>
          <p:cNvPr id="16386" name="Rectangle 3"/>
          <p:cNvSpPr>
            <a:spLocks noGrp="1" noChangeArrowheads="1"/>
          </p:cNvSpPr>
          <p:nvPr>
            <p:ph type="body" idx="1"/>
          </p:nvPr>
        </p:nvSpPr>
        <p:spPr>
          <a:xfrm>
            <a:off x="914400" y="4343400"/>
            <a:ext cx="5029200" cy="4113213"/>
          </a:xfrm>
          <a:noFill/>
          <a:ln/>
        </p:spPr>
        <p:txBody>
          <a:bodyPr lIns="91011" tIns="45506" rIns="91011" bIns="45506"/>
          <a:lstStyle/>
          <a:p>
            <a:endParaRPr lang="zh-TW"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9129C53-A8ED-4F3D-925D-22DA2148BC3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AEEE73-85FA-4079-922F-5174EE85672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D2C8F2F-6AFD-4021-BF3D-936CE8F319B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923E6D-0A58-4389-9232-FAB3AE5C6FC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543642E-7597-413E-99F5-D6D4B2E41DA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6972FD-97D8-47EC-BC35-BA044A5C0E0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25963"/>
          </a:xfrm>
        </p:spPr>
        <p:txBody>
          <a:bodyPr/>
          <a:lstStyle/>
          <a:p>
            <a:pPr lvl="0"/>
            <a:endParaRPr lang="en-US" noProof="0"/>
          </a:p>
        </p:txBody>
      </p:sp>
      <p:sp>
        <p:nvSpPr>
          <p:cNvPr id="5" name="Date Placeholder 3"/>
          <p:cNvSpPr>
            <a:spLocks noGrp="1"/>
          </p:cNvSpPr>
          <p:nvPr>
            <p:ph type="dt" sz="half" idx="10"/>
          </p:nvPr>
        </p:nvSpPr>
        <p:spPr/>
        <p:txBody>
          <a:bodyPr/>
          <a:lstStyle>
            <a:lvl1pPr>
              <a:defRPr/>
            </a:lvl1pPr>
          </a:lstStyle>
          <a:p>
            <a:pPr>
              <a:defRPr/>
            </a:pPr>
            <a:fld id="{B4A6E663-5DF4-48FE-B985-BBB85253C6BC}"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324E0E1-A9E4-4B79-9D14-778448A7DA1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B031884-4834-4263-8C50-EB9C3156FE10}"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E7EDB3-68BD-4ECF-B0CE-01DECBF9346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F175D71-4501-46C4-B681-032797BFF29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7E894F-99DA-40CB-A808-51B90A7FB03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BE48AC5-13B9-43BD-BCA2-73544533AD32}"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CAD8A05-9C80-4CC7-8545-4F494E3937E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98DE0D4-2C86-495D-894C-F5D9EADD09DB}" type="datetimeFigureOut">
              <a:rPr lang="en-US"/>
              <a:pPr>
                <a:defRPr/>
              </a:pPr>
              <a:t>3/2/2017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78B62FD-138B-43B7-8B1E-56E3A95AEB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0401BA3-731A-463A-972F-A87F0A801DB4}" type="datetimeFigureOut">
              <a:rPr lang="en-US"/>
              <a:pPr>
                <a:defRPr/>
              </a:pPr>
              <a:t>3/2/2017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D593E77-01F8-47AD-80AD-DEBC51F98A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EC762C0-1243-401C-A8E3-F31E64CEF201}" type="datetimeFigureOut">
              <a:rPr lang="en-US"/>
              <a:pPr>
                <a:defRPr/>
              </a:pPr>
              <a:t>3/2/2017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A7210EE-BFEF-4CFB-B1A5-4F7DEEBCB1A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63912F8-1273-4548-88D0-9CDFF3B2FDDD}"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13F7772-08A0-4EC1-A2E6-9B4CACE641E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52DC50-2733-4B2D-BEE3-1D3E27517334}"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D6A6A77-519D-4A55-89B1-00CFD7984CF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3E"/>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FD26146-84B8-423C-B72A-A0CFB846E126}" type="datetimeFigureOut">
              <a:rPr lang="en-US"/>
              <a:pPr>
                <a:defRPr/>
              </a:pPr>
              <a:t>3/2/2017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5E02F3B-3CEE-4FE1-9F20-E2C9762DF81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gif"/></Relationships>
</file>

<file path=ppt/slides/_rels/slide11.xml.rels>&#65279;<?xml version="1.0" encoding="utf-8"?><Relationships xmlns="http://schemas.openxmlformats.org/package/2006/relationships"><Relationship Type="http://schemas.openxmlformats.org/officeDocument/2006/relationships/slideLayout" Target="/ppt/slideLayouts/slideLayout7.xml" Id="R57136de2762c43ad" /></Relationships>
</file>

<file path=ppt/slides/_rels/slide12.xml.rels>&#65279;<?xml version="1.0" encoding="utf-8"?><Relationships xmlns="http://schemas.openxmlformats.org/package/2006/relationships"><Relationship Type="http://schemas.openxmlformats.org/officeDocument/2006/relationships/slideLayout" Target="/ppt/slideLayouts/slideLayout7.xml" Id="R78ce4a7125604072" /></Relationships>
</file>

<file path=ppt/slides/_rels/slide13.xml.rels>&#65279;<?xml version="1.0" encoding="utf-8"?><Relationships xmlns="http://schemas.openxmlformats.org/package/2006/relationships"><Relationship Type="http://schemas.openxmlformats.org/officeDocument/2006/relationships/slideLayout" Target="/ppt/slideLayouts/slideLayout7.xml" Id="R1456429f157e4bd1" /></Relationships>
</file>

<file path=ppt/slides/_rels/slide14.xml.rels>&#65279;<?xml version="1.0" encoding="utf-8"?><Relationships xmlns="http://schemas.openxmlformats.org/package/2006/relationships"><Relationship Type="http://schemas.openxmlformats.org/officeDocument/2006/relationships/slideLayout" Target="/ppt/slideLayouts/slideLayout7.xml" Id="Re633b7cf18d54d92" /></Relationships>
</file>

<file path=ppt/slides/_rels/slide15.xml.rels>&#65279;<?xml version="1.0" encoding="utf-8"?><Relationships xmlns="http://schemas.openxmlformats.org/package/2006/relationships"><Relationship Type="http://schemas.openxmlformats.org/officeDocument/2006/relationships/slideLayout" Target="/ppt/slideLayouts/slideLayout7.xml" Id="Rd00f259655314bcd" /></Relationships>
</file>

<file path=ppt/slides/_rels/slide16.xml.rels>&#65279;<?xml version="1.0" encoding="utf-8"?><Relationships xmlns="http://schemas.openxmlformats.org/package/2006/relationships"><Relationship Type="http://schemas.openxmlformats.org/officeDocument/2006/relationships/slideLayout" Target="/ppt/slideLayouts/slideLayout1.xml" Id="Radbb6d2b33064ec3" /></Relationships>
</file>

<file path=ppt/slides/_rels/slide17.xml.rels>&#65279;<?xml version="1.0" encoding="utf-8"?><Relationships xmlns="http://schemas.openxmlformats.org/package/2006/relationships"><Relationship Type="http://schemas.openxmlformats.org/officeDocument/2006/relationships/slideLayout" Target="/ppt/slideLayouts/slideLayout1.xml" Id="R99f03adf96ce4d94" /></Relationships>
</file>

<file path=ppt/slides/_rels/slide18.xml.rels>&#65279;<?xml version="1.0" encoding="utf-8"?><Relationships xmlns="http://schemas.openxmlformats.org/package/2006/relationships"><Relationship Type="http://schemas.openxmlformats.org/officeDocument/2006/relationships/slideLayout" Target="/ppt/slideLayouts/slideLayout1.xml" Id="Ra04919b51bbf4f28" /></Relationships>
</file>

<file path=ppt/slides/_rels/slideb.xml.rels>&#65279;<?xml version="1.0" encoding="utf-8"?><Relationships xmlns="http://schemas.openxmlformats.org/package/2006/relationships"><Relationship Type="http://schemas.openxmlformats.org/officeDocument/2006/relationships/slideLayout" Target="/ppt/slideLayouts/slideLayout7.xml" Id="Rf3aaa77ed3fe46d5" /></Relationships>
</file>

<file path=ppt/slides/_rels/slidec.xml.rels>&#65279;<?xml version="1.0" encoding="utf-8"?><Relationships xmlns="http://schemas.openxmlformats.org/package/2006/relationships"><Relationship Type="http://schemas.openxmlformats.org/officeDocument/2006/relationships/slideLayout" Target="/ppt/slideLayouts/slideLayout7.xml" Id="R13709c11a9074377" /></Relationships>
</file>

<file path=ppt/slides/_rels/slided.xml.rels>&#65279;<?xml version="1.0" encoding="utf-8"?><Relationships xmlns="http://schemas.openxmlformats.org/package/2006/relationships"><Relationship Type="http://schemas.openxmlformats.org/officeDocument/2006/relationships/slideLayout" Target="/ppt/slideLayouts/slideLayout7.xml" Id="Rf3e30b4f0eb04c3a" /></Relationships>
</file>

<file path=ppt/slides/_rels/slidee.xml.rels>&#65279;<?xml version="1.0" encoding="utf-8"?><Relationships xmlns="http://schemas.openxmlformats.org/package/2006/relationships"><Relationship Type="http://schemas.openxmlformats.org/officeDocument/2006/relationships/slideLayout" Target="/ppt/slideLayouts/slideLayout6.xml" Id="R2956e7b439714ca9" /></Relationships>
</file>

<file path=ppt/slides/_rels/slidef.xml.rels>&#65279;<?xml version="1.0" encoding="utf-8"?><Relationships xmlns="http://schemas.openxmlformats.org/package/2006/relationships"><Relationship Type="http://schemas.openxmlformats.org/officeDocument/2006/relationships/slideLayout" Target="/ppt/slideLayouts/slideLayout7.xml" Id="Rbbab5ce1bd4243ab" /></Relationships>
</file>

<file path=ppt/slides/slide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7410" name="Rectangle 2"/>
          <p:cNvSpPr>
            <a:spLocks xmlns:a="http://schemas.openxmlformats.org/drawingml/2006/main" noGrp="1"/>
          </p:cNvSpPr>
          <p:nvPr>
            <p:ph type="body" sz="half" idx="1"/>
          </p:nvPr>
        </p:nvSpPr>
        <p:spPr>
          <a:xfrm xmlns:a="http://schemas.openxmlformats.org/drawingml/2006/main">
            <a:off x="304800" y="3352800"/>
            <a:ext cx="8534400" cy="1738313"/>
          </a:xfrm>
        </p:spPr>
        <p:txBody>
          <a:bodyPr xmlns:a="http://schemas.openxmlformats.org/drawingml/2006/main">
            <a:spAutoFit/>
          </a:bodyPr>
          <a:lstStyle xmlns:a="http://schemas.openxmlformats.org/drawingml/2006/main"/>
          <a:p xmlns:a="http://schemas.openxmlformats.org/drawingml/2006/main">
            <a:pPr algn="ctr">
              <a:buFont typeface="Arial" charset="0"/>
              <a:buNone/>
              <a:defRPr/>
            </a:pPr>
            <a:r>
              <a:rPr lang="en-US" altLang="zh-TW" sz="6000" b="1" smtClean="0">
                <a:solidFill>
                  <a:srgbClr val="FFFF00"/>
                </a:solidFill>
                <a:effectLst>
                  <a:outerShdw blurRad="38100" dist="38100" dir="2700000" algn="tl">
                    <a:srgbClr val="000000"/>
                  </a:outerShdw>
                </a:effectLst>
                <a:latin typeface="Arial" charset="0"/>
                <a:ea typeface="Arial Unicode MS" pitchFamily="34" charset="-120"/>
                <a:cs typeface="仿宋繁体"/>
              </a:rPr>
              <a:t>Sunday Service</a:t>
            </a:r>
          </a:p>
          <a:p xmlns:a="http://schemas.openxmlformats.org/drawingml/2006/main">
            <a:pPr algn="ctr">
              <a:buFont typeface="Arial" charset="0"/>
              <a:buNone/>
              <a:defRPr/>
            </a:pPr>
            <a:r>
              <a:rPr lang="en-US" altLang="zh-TW" sz="4000" b="1" smtClean="0">
                <a:solidFill>
                  <a:srgbClr val="FFFF00"/>
                </a:solidFill>
                <a:latin typeface="Arial" charset="0"/>
                <a:ea typeface="Arial Unicode MS" pitchFamily="34" charset="-120"/>
                <a:cs typeface="仿宋繁体"/>
              </a:rPr>
              <a:t>Dec 08, 2024</a:t>
            </a:r>
            <a:endParaRPr lang="en-US" sz="4000" b="1" smtClean="0">
              <a:solidFill>
                <a:srgbClr val="FFFF00"/>
              </a:solidFill>
              <a:latin typeface="Arial" charset="0"/>
              <a:ea typeface="Arial Unicode MS" pitchFamily="34" charset="-120"/>
              <a:cs typeface="仿宋繁体"/>
            </a:endParaRPr>
          </a:p>
        </p:txBody>
      </p:sp>
      <p:pic>
        <p:nvPicPr>
          <p:cNvPr id="15362" name="Picture 3"/>
          <p:cNvPicPr>
            <a:picLocks xmlns:a="http://schemas.openxmlformats.org/drawingml/2006/main" noGrp="1" noChangeAspect="1" noChangeArrowheads="1"/>
          </p:cNvPicPr>
          <p:nvPr>
            <p:ph type="clipArt" sz="half" idx="2"/>
          </p:nvPr>
        </p:nvPicPr>
        <p:blipFill>
          <a:blip xmlns:r="http://schemas.openxmlformats.org/officeDocument/2006/relationships" xmlns:a="http://schemas.openxmlformats.org/drawingml/2006/main" r:embed="rId3"/>
          <a:srcRect xmlns:a="http://schemas.openxmlformats.org/drawingml/2006/main"/>
          <a:stretch xmlns:a="http://schemas.openxmlformats.org/drawingml/2006/main">
            <a:fillRect/>
          </a:stretch>
        </p:blipFill>
        <p:spPr>
          <a:xfrm xmlns:a="http://schemas.openxmlformats.org/drawingml/2006/main">
            <a:off x="1752600" y="381000"/>
            <a:ext cx="5715000" cy="2768600"/>
          </a:xfrm>
        </p:spPr>
      </p:pic>
      <p:sp>
        <p:nvSpPr>
          <p:cNvPr id="15363" name="Rectangle 4"/>
          <p:cNvSpPr>
            <a:spLocks xmlns:a="http://schemas.openxmlformats.org/drawingml/2006/main" noChangeArrowheads="1"/>
          </p:cNvSpPr>
          <p:nvPr/>
        </p:nvSpPr>
        <p:spPr bwMode="auto">
          <a:xfrm xmlns:a="http://schemas.openxmlformats.org/drawingml/2006/main">
            <a:off x="0" y="5791200"/>
            <a:ext cx="9144000" cy="7016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342900" indent="-342900" eaLnBrk="0" hangingPunct="0">
              <a:spcBef>
                <a:spcPct val="20000"/>
              </a:spcBef>
              <a:buFont typeface="Arial" charset="0"/>
              <a:buNone/>
            </a:pPr>
            <a:endParaRPr lang="en-US" sz="4000" b="1">
              <a:solidFill>
                <a:srgbClr val="FFFF00"/>
              </a:solidFill>
              <a:latin typeface="仿宋繁体"/>
              <a:ea typeface="仿宋繁体"/>
              <a:cs typeface="仿宋繁体"/>
            </a:endParaRPr>
          </a:p>
        </p:txBody>
      </p:sp>
      <p:sp>
        <p:nvSpPr>
          <p:cNvPr id="17413" name="Rectangle 5"/>
          <p:cNvSpPr>
            <a:spLocks xmlns:a="http://schemas.openxmlformats.org/drawingml/2006/main" noChangeArrowheads="1"/>
          </p:cNvSpPr>
          <p:nvPr/>
        </p:nvSpPr>
        <p:spPr bwMode="auto">
          <a:xfrm xmlns:a="http://schemas.openxmlformats.org/drawingml/2006/main">
            <a:off x="0" y="6186488"/>
            <a:ext cx="9144000" cy="519112"/>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spAutoFit/>
          </a:bodyPr>
          <a:lstStyle xmlns:a="http://schemas.openxmlformats.org/drawingml/2006/main"/>
          <a:p xmlns:a="http://schemas.openxmlformats.org/drawingml/2006/main">
            <a:pPr marL="342900" indent="-342900" algn="ctr" eaLnBrk="0" hangingPunct="0">
              <a:spcBef>
                <a:spcPct val="20000"/>
              </a:spcBef>
              <a:buFont typeface="Arial" charset="0"/>
              <a:buNone/>
              <a:defRPr/>
            </a:pPr>
            <a:r>
              <a:rPr lang="en-US" altLang="zh-TW" sz="2800" b="1" i="1">
                <a:solidFill>
                  <a:schemeClr val="bg1"/>
                </a:solidFill>
                <a:effectLst>
                  <a:outerShdw blurRad="38100" dist="38100" dir="2700000" algn="tl">
                    <a:srgbClr val="000000"/>
                  </a:outerShdw>
                </a:effectLst>
                <a:latin typeface="Calibri" pitchFamily="34" charset="0"/>
                <a:cs typeface="+mn-cs"/>
              </a:rPr>
              <a:t>Please turn off cell phones and other devices, Thanks!</a:t>
            </a:r>
            <a:endParaRPr lang="en-US" sz="2800" b="1" i="1">
              <a:solidFill>
                <a:schemeClr val="bg1"/>
              </a:solidFill>
              <a:effectLst>
                <a:outerShdw blurRad="38100" dist="38100" dir="2700000" algn="tl">
                  <a:srgbClr val="000000"/>
                </a:outerShdw>
              </a:effectLst>
              <a:latin typeface="Calibri" pitchFamily="34" charset="0"/>
              <a:cs typeface="+mn-cs"/>
            </a:endParaRPr>
          </a:p>
        </p:txBody>
      </p:sp>
      <p:pic>
        <p:nvPicPr>
          <p:cNvPr id="15365" name="Picture 6"/>
          <p:cNvPicPr>
            <a:picLocks xmlns:a="http://schemas.openxmlformats.org/drawingml/2006/main" noChangeAspect="1" noChangeArrowheads="1"/>
          </p:cNvPicPr>
          <p:nvPr/>
        </p:nvPicPr>
        <p:blipFill>
          <a:blip xmlns:r="http://schemas.openxmlformats.org/officeDocument/2006/relationships" xmlns:a="http://schemas.openxmlformats.org/drawingml/2006/main" r:embed="rId4"/>
          <a:srcRect xmlns:a="http://schemas.openxmlformats.org/drawingml/2006/main"/>
          <a:stretch xmlns:a="http://schemas.openxmlformats.org/drawingml/2006/main">
            <a:fillRect/>
          </a:stretch>
        </p:blipFill>
        <p:spPr bwMode="auto">
          <a:xfrm xmlns:a="http://schemas.openxmlformats.org/drawingml/2006/main">
            <a:off x="7924800" y="5181600"/>
            <a:ext cx="660400" cy="781050"/>
          </a:xfrm>
          <a:prstGeom xmlns:a="http://schemas.openxmlformats.org/drawingml/2006/main" prst="rect">
            <a:avLst/>
          </a:prstGeom>
          <a:noFill xmlns:a="http://schemas.openxmlformats.org/drawingml/2006/main"/>
          <a:ln xmlns:a="http://schemas.openxmlformats.org/drawingml/2006/main" w="9525">
            <a:noFill/>
            <a:round/>
            <a:headEnd/>
            <a:tailEnd/>
          </a:ln>
        </p:spPr>
      </p:pic>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repeatCount="indefinite" fill="hold" grpId="0" nodeType="withEffect">
                                  <p:stCondLst>
                                    <p:cond delay="0"/>
                                  </p:stCondLst>
                                  <p:childTnLst>
                                    <p:animClr clrSpc="rgb" dir="cw">
                                      <p:cBhvr>
                                        <p:cTn id="6" dur="3000" fill="hold"/>
                                        <p:tgtEl>
                                          <p:spTgt spid="17413"/>
                                        </p:tgtEl>
                                        <p:attrNameLst>
                                          <p:attrName>fillcolor</p:attrName>
                                        </p:attrNameLst>
                                      </p:cBhvr>
                                      <p:to>
                                        <a:schemeClr xmlns:a="http://schemas.openxmlformats.org/drawingml/2006/main" val="tx1"/>
                                      </p:to>
                                    </p:animClr>
                                    <p:set>
                                      <p:cBhvr>
                                        <p:cTn id="7" dur="3000" fill="hold"/>
                                        <p:tgtEl>
                                          <p:spTgt spid="17413"/>
                                        </p:tgtEl>
                                        <p:attrNameLst>
                                          <p:attrName>fill.type</p:attrName>
                                        </p:attrNameLst>
                                      </p:cBhvr>
                                      <p:to>
                                        <p:strVal val="solid"/>
                                      </p:to>
                                    </p:set>
                                    <p:set>
                                      <p:cBhvr>
                                        <p:cTn id="8" dur="3000" fill="hold"/>
                                        <p:tgtEl>
                                          <p:spTgt spid="1741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p:bldLst>
  </p:timing>
</p:sld>
</file>

<file path=ppt/slides/slide1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1.  Welcome all brothers and sisters and friends who come to the Sunday Worship Service.  We extend our special welcome to our guests.  Please stop by our Welcome Center located in the Church Library (Room 201).
2.  
3.  
4.  
5.  
6.  
7.  
8.  
9.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2.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Welcome and Announcement</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3.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Pastoral Prayer</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14.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Scripture Reading</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5.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Message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6.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152400" y="1066800"/>
            <a:ext cx="9144000" cy="4154984"/>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God, </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from Whom all blessings flow;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all creatures here below;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above, ye heavenly host;</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Father, Son, and Holy Ghost</a:t>
            </a:r>
            <a:r>
              <a:rPr lang="en-US" altLang="zh-TW" sz="4400" b="1" dirty="0" smtClean="0">
                <a:solidFill>
                  <a:schemeClr val="bg1"/>
                </a:solidFill>
                <a:latin typeface="Times New Roman" pitchFamily="18" charset="0"/>
                <a:ea typeface="仿宋繁体"/>
                <a:cs typeface="仿宋繁体"/>
              </a:rPr>
              <a:t>.</a:t>
            </a:r>
          </a:p>
          <a:p xmlns:a="http://schemas.openxmlformats.org/drawingml/2006/main">
            <a:pPr eaLnBrk="0" hangingPunct="0"/>
            <a:r>
              <a:rPr lang="en-US" altLang="zh-TW" sz="4400" b="1" smtClean="0">
                <a:solidFill>
                  <a:schemeClr val="bg1"/>
                </a:solidFill>
                <a:latin typeface="Times New Roman" pitchFamily="18" charset="0"/>
                <a:ea typeface="仿宋繁体"/>
                <a:cs typeface="仿宋繁体"/>
              </a:rPr>
              <a:t>Amen.</a:t>
            </a:r>
            <a:endParaRPr lang="zh-TW" altLang="en-US" sz="4400" b="1">
              <a:solidFill>
                <a:schemeClr val="bg1"/>
              </a:solidFill>
              <a:latin typeface="Times New Roman" pitchFamily="18" charset="0"/>
              <a:ea typeface="仿宋繁体"/>
              <a:cs typeface="仿宋繁体"/>
            </a:endParaRPr>
          </a:p>
        </p:txBody>
      </p:sp>
      <p:sp>
        <p:nvSpPr>
          <p:cNvPr id="21507" name="Rectangle 3"/>
          <p:cNvSpPr>
            <a:spLocks xmlns:a="http://schemas.openxmlformats.org/drawingml/2006/main" noGrp="1"/>
          </p:cNvSpPr>
          <p:nvPr>
            <p:ph type="ctrTitle"/>
          </p:nvPr>
        </p:nvSpPr>
        <p:spPr>
          <a:xfrm xmlns:a="http://schemas.openxmlformats.org/drawingml/2006/main">
            <a:off x="0" y="0"/>
            <a:ext cx="5181600" cy="914400"/>
          </a:xfrm>
        </p:spPr>
        <p:txBody>
          <a:bodyPr xmlns:a="http://schemas.openxmlformats.org/drawingml/2006/main"/>
          <a:lstStyle xmlns:a="http://schemas.openxmlformats.org/drawingml/2006/main"/>
          <a:p xmlns:a="http://schemas.openxmlformats.org/drawingml/2006/main">
            <a:pPr algn="l"/>
            <a:r>
              <a:rPr lang="en-US" altLang="zh-TW" b="1" smtClean="0">
                <a:solidFill>
                  <a:srgbClr val="FFFF00"/>
                </a:solidFill>
                <a:effectLst>
                  <a:outerShdw blurRad="38100" dist="38100" dir="2700000" algn="tl">
                    <a:srgbClr val="000000"/>
                  </a:outerShdw>
                </a:effectLst>
                <a:latin typeface="Arial" charset="0"/>
                <a:ea typeface="Arial Unicode MS" pitchFamily="34" charset="-128"/>
                <a:cs typeface="仿宋繁体"/>
              </a:rPr>
              <a:t>Doxology</a:t>
            </a:r>
            <a:endParaRPr lang="zh-TW" altLang="en-US" b="1" smtClean="0">
              <a:solidFill>
                <a:srgbClr val="FFFF00"/>
              </a:solidFill>
              <a:effectLst>
                <a:outerShdw blurRad="38100" dist="38100" dir="2700000" algn="tl">
                  <a:srgbClr val="000000"/>
                </a:outerShdw>
              </a:effectLst>
              <a:latin typeface="Arial" charset="0"/>
              <a:ea typeface="Arial Unicode MS" pitchFamily="34" charset="-128"/>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17.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3554" name="Rectangle 2"/>
          <p:cNvSpPr>
            <a:spLocks xmlns:a="http://schemas.openxmlformats.org/drawingml/2006/main" noGrp="1"/>
          </p:cNvSpPr>
          <p:nvPr>
            <p:ph type="ctrTitle"/>
          </p:nvPr>
        </p:nvSpPr>
        <p:spPr>
          <a:xfrm xmlns:a="http://schemas.openxmlformats.org/drawingml/2006/main">
            <a:off x="0" y="76200"/>
            <a:ext cx="5562600" cy="990600"/>
          </a:xfrm>
        </p:spPr>
        <p:txBody>
          <a:bodyPr xmlns:a="http://schemas.openxmlformats.org/drawingml/2006/main"/>
          <a:lstStyle xmlns:a="http://schemas.openxmlformats.org/drawingml/2006/main"/>
          <a:p xmlns:a="http://schemas.openxmlformats.org/drawingml/2006/main">
            <a:pPr algn="l">
              <a:lnSpc>
                <a:spcPct val="80000"/>
              </a:lnSpc>
              <a:defRPr/>
            </a:pPr>
            <a:r>
              <a:rPr lang="zh-TW"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rPr>
              <a:t>Benediction</a:t>
            </a:r>
            <a:endParaRPr lang="en-US"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endParaRPr>
          </a:p>
        </p:txBody>
      </p:sp>
      <p:sp>
        <p:nvSpPr>
          <p:cNvPr id="22530" name="Rectangle 3"/>
          <p:cNvSpPr>
            <a:spLocks xmlns:a="http://schemas.openxmlformats.org/drawingml/2006/main" noChangeArrowheads="1"/>
          </p:cNvSpPr>
          <p:nvPr/>
        </p:nvSpPr>
        <p:spPr bwMode="auto">
          <a:xfrm xmlns:a="http://schemas.openxmlformats.org/drawingml/2006/main">
            <a:off x="4479925" y="3154363"/>
            <a:ext cx="184150" cy="5492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none">
            <a:spAutoFit/>
          </a:bodyPr>
          <a:lstStyle xmlns:a="http://schemas.openxmlformats.org/drawingml/2006/main"/>
          <a:p xmlns:a="http://schemas.openxmlformats.org/drawingml/2006/main">
            <a:pPr marL="342900" indent="-342900">
              <a:buClr>
                <a:srgbClr val="FFFFFF"/>
              </a:buClr>
              <a:buSzPct val="45000"/>
              <a:buFont typeface="Wingdings" pitchFamily="2" charset="2"/>
              <a:buNone/>
            </a:pPr>
            <a:endParaRPr lang="en-GB" sz="3000">
              <a:solidFill>
                <a:srgbClr val="FFFFFF"/>
              </a:solidFill>
              <a:latin typeface="Times New Roman" pitchFamily="18" charset="0"/>
              <a:ea typeface="MS Gothic" pitchFamily="49" charset="-128"/>
            </a:endParaRPr>
          </a:p>
        </p:txBody>
      </p:sp>
    </p:spTree>
  </p:cSld>
  <p:clrMapOvr>
    <a:masterClrMapping xmlns:a="http://schemas.openxmlformats.org/drawingml/2006/main"/>
  </p:clrMapOvr>
  <p:transition/>
  <p:timing>
    <p:tnLst>
      <p:par>
        <p:cTn id="1" dur="indefinite" restart="never" nodeType="tmRoot"/>
      </p:par>
    </p:tnLst>
  </p:timing>
</p:sld>
</file>

<file path=ppt/slides/slide18.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533400" y="1219200"/>
            <a:ext cx="7848600" cy="537583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square">
            <a:spAutoFit/>
          </a:bodyPr>
          <a:lstStyle xmlns:a="http://schemas.openxmlformats.org/drawingml/2006/main"/>
          <a:p xmlns:a="http://schemas.openxmlformats.org/drawingml/2006/main">
            <a:pPr algn="just" eaLnBrk="0" hangingPunct="0">
              <a:spcAft>
                <a:spcPts val="1400"/>
              </a:spcAft>
            </a:pPr>
            <a:r>
              <a:rPr lang="zh-TW" altLang="en-US" sz="3200" b="1" dirty="0">
                <a:solidFill>
                  <a:schemeClr val="bg1"/>
                </a:solidFill>
                <a:latin typeface="中圓繁体"/>
              </a:rPr>
              <a:t>我信上帝，全能的父，創造天地的主</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我信我主耶穌</a:t>
            </a:r>
            <a:r>
              <a:rPr lang="zh-TW" altLang="en-US" sz="3200" b="1" dirty="0">
                <a:solidFill>
                  <a:schemeClr val="bg1"/>
                </a:solidFill>
                <a:latin typeface="中圓繁体"/>
              </a:rPr>
              <a:t>基督，上帝獨生的子；因聖靈感孕，由童貞女馬利亞所生；在本丟彼拉多手下受難，被釘於十字架，受死，埋葬；降在陰間，第三天從死人中復活；升天，坐在全能父上帝的右邊；將來必從那裡降臨，審判活人死人</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我信聖靈</a:t>
            </a:r>
            <a:r>
              <a:rPr lang="zh-TW" altLang="en-US" sz="3200" b="1" dirty="0">
                <a:solidFill>
                  <a:schemeClr val="bg1"/>
                </a:solidFill>
                <a:latin typeface="中圓繁体"/>
              </a:rPr>
              <a:t>；我信聖而公之教會；我信聖徒相通；我信罪得赦免；我信身體復活；我信永生。阿們。</a:t>
            </a:r>
            <a:endParaRPr lang="zh-TW" altLang="en-US" sz="3200" b="1" dirty="0">
              <a:solidFill>
                <a:schemeClr val="bg1"/>
              </a:solidFill>
              <a:latin typeface="Times New Roman" pitchFamily="18" charset="0"/>
            </a:endParaRPr>
          </a:p>
        </p:txBody>
      </p:sp>
      <p:sp>
        <p:nvSpPr>
          <p:cNvPr id="21507" name="Rectangle 3"/>
          <p:cNvSpPr>
            <a:spLocks xmlns:a="http://schemas.openxmlformats.org/drawingml/2006/main" noGrp="1"/>
          </p:cNvSpPr>
          <p:nvPr>
            <p:ph type="ctrTitle"/>
          </p:nvPr>
        </p:nvSpPr>
        <p:spPr>
          <a:xfrm xmlns:a="http://schemas.openxmlformats.org/drawingml/2006/main">
            <a:off x="152400" y="152400"/>
            <a:ext cx="5181600" cy="914400"/>
          </a:xfrm>
        </p:spPr>
        <p:txBody>
          <a:bodyPr xmlns:a="http://schemas.openxmlformats.org/drawingml/2006/main"/>
          <a:lstStyle xmlns:a="http://schemas.openxmlformats.org/drawingml/2006/main"/>
          <a:p xmlns:a="http://schemas.openxmlformats.org/drawingml/2006/main">
            <a:pPr algn="l"/>
            <a:r>
              <a:rPr lang="zh-TW" altLang="en-US" sz="4000" b="1" i="1" dirty="0" smtClean="0">
                <a:solidFill>
                  <a:srgbClr val="FFFF00"/>
                </a:solidFill>
                <a:effectLst>
                  <a:outerShdw blurRad="38100" dist="38100" dir="2700000" algn="tl">
                    <a:srgbClr val="000000"/>
                  </a:outerShdw>
                </a:effectLst>
                <a:latin typeface="中圓繁体"/>
                <a:cs typeface="仿宋繁体"/>
              </a:rPr>
              <a:t>使徒信經</a:t>
            </a:r>
          </a:p>
        </p:txBody>
      </p:sp>
    </p:spTree>
    <p:extLst>
      <p:ext uri="{BB962C8B-B14F-4D97-AF65-F5344CB8AC3E}">
        <p14:creationId xmlns:p14="http://schemas.microsoft.com/office/powerpoint/2010/main" val="711218139"/>
      </p:ext>
    </p:extLst>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b.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Weekly Bible Verse</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c.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Call to Worship</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d.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e.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8433" name="Rectangle 2"/>
          <p:cNvSpPr>
            <a:spLocks xmlns:a="http://schemas.openxmlformats.org/drawingml/2006/main" noGrp="1"/>
          </p:cNvSpPr>
          <p:nvPr>
            <p:ph type="title"/>
          </p:nvPr>
        </p:nvSpPr>
        <p:spPr>
          <a:xfrm xmlns:a="http://schemas.openxmlformats.org/drawingml/2006/main">
            <a:off x="0" y="0"/>
            <a:ext cx="8763000" cy="762000"/>
          </a:xfrm>
        </p:spPr>
        <p:txBody>
          <a:bodyPr xmlns:a="http://schemas.openxmlformats.org/drawingml/2006/main"/>
          <a:lstStyle xmlns:a="http://schemas.openxmlformats.org/drawingml/2006/main"/>
          <a:p xmlns:a="http://schemas.openxmlformats.org/drawingml/2006/main">
            <a:pPr algn="l"/>
            <a:r>
              <a:rPr lang="en-US" sz="4000" b="1" smtClean="0">
                <a:solidFill>
                  <a:srgbClr val="FFFF00"/>
                </a:solidFill>
                <a:latin typeface="Arial" charset="0"/>
                <a:ea typeface="Arial Unicode MS" pitchFamily="34" charset="-128"/>
                <a:cs typeface="仿宋繁体"/>
              </a:rPr>
              <a:t>Lord's Prayer        </a:t>
            </a:r>
            <a:r>
              <a:rPr lang="en-US" altLang="zh-TW" sz="4000" b="1" smtClean="0">
                <a:solidFill>
                  <a:srgbClr val="00FF00"/>
                </a:solidFill>
                <a:latin typeface="Arial" charset="0"/>
                <a:ea typeface="Arial Unicode MS" pitchFamily="34" charset="-128"/>
                <a:cs typeface="仿宋繁体"/>
              </a:rPr>
              <a:t>Matthew 6:9-13</a:t>
            </a:r>
            <a:endParaRPr lang="en-US" sz="4000" b="1" smtClean="0">
              <a:solidFill>
                <a:srgbClr val="00FF00"/>
              </a:solidFill>
              <a:latin typeface="Arial" charset="0"/>
              <a:ea typeface="Arial Unicode MS" pitchFamily="34" charset="-128"/>
              <a:cs typeface="仿宋繁体"/>
            </a:endParaRPr>
          </a:p>
        </p:txBody>
      </p:sp>
      <p:sp>
        <p:nvSpPr>
          <p:cNvPr id="19459" name="Rectangle 3"/>
          <p:cNvSpPr>
            <a:spLocks xmlns:a="http://schemas.openxmlformats.org/drawingml/2006/main" noChangeArrowheads="1"/>
          </p:cNvSpPr>
          <p:nvPr/>
        </p:nvSpPr>
        <p:spPr bwMode="auto">
          <a:xfrm xmlns:a="http://schemas.openxmlformats.org/drawingml/2006/main">
            <a:off x="304800" y="609600"/>
            <a:ext cx="8686800" cy="586740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lstStyle xmlns:a="http://schemas.openxmlformats.org/drawingml/2006/main"/>
          <a:p xmlns:a="http://schemas.openxmlformats.org/drawingml/2006/main">
            <a:pPr>
              <a:lnSpc>
                <a:spcPct val="110000"/>
              </a:lnSpc>
            </a:pPr>
            <a:r>
              <a:rPr lang="en-US" altLang="zh-TW" sz="4000" b="1">
                <a:solidFill>
                  <a:schemeClr val="bg1"/>
                </a:solidFill>
                <a:latin typeface="Times New Roman" pitchFamily="18" charset="0"/>
                <a:ea typeface="仿宋繁体"/>
                <a:cs typeface="仿宋繁体"/>
              </a:rPr>
              <a:t>Our Father which art in heaven, Hallowed be thy name. Thy kingdom come, Thy will be done in earth, as it is in heaven. Give us this day our daily bread. And forgive us our debts, as we forgive our debtors. And lead us not into temptation, but deliver us from evil: For thine is the kingdom, and the power, and the glory, for ever. Amen.</a:t>
            </a:r>
            <a:r>
              <a:rPr lang="zh-TW" altLang="en-US" sz="4000" b="1">
                <a:solidFill>
                  <a:schemeClr val="bg1"/>
                </a:solidFill>
                <a:latin typeface="Times New Roman" pitchFamily="18" charset="0"/>
                <a:ea typeface="仿宋繁体"/>
                <a:cs typeface="仿宋繁体"/>
              </a:rPr>
              <a:t/>
            </a:r>
            <a:endParaRPr lang="zh-TW" altLang="en-US" sz="4000" b="1">
              <a:solidFill>
                <a:srgbClr val="00FF00"/>
              </a:solidFill>
              <a:latin typeface="Times New Roman" pitchFamily="18" charset="0"/>
              <a:ea typeface="仿宋繁体"/>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checkerboard(down)">
                                      <p:cBhvr>
                                        <p:cTn id="7" dur="5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utoUpdateAnimBg="0"/>
    </p:bldLst>
  </p:timing>
</p:sld>
</file>

<file path=ppt/slides/slidef.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Invocation</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340</Words>
  <Application>Microsoft Office PowerPoint</Application>
  <PresentationFormat>On-screen Show (4:3)</PresentationFormat>
  <Paragraphs>43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Lord's Prayer        Matthew 6:9-13</vt:lpstr>
      <vt:lpstr>Doxology</vt:lpstr>
      <vt:lpstr>Benediction</vt:lpstr>
      <vt:lpstr>PowerPoint Presentation</vt:lpstr>
      <vt:lpstr>PowerPoint Presentation</vt:lpstr>
      <vt:lpstr>PowerPoint Presentation</vt:lpstr>
      <vt:lpstr>聖餐</vt:lpstr>
      <vt:lpstr>使徒信經</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Automated SundayService Presentation Slides</dc:title>
  <dc:creator>Applied Vision Research &amp; Consulting</dc:creator>
  <cp:lastModifiedBy>jyang@visionrc.com</cp:lastModifiedBy>
  <cp:revision>63</cp:revision>
  <dcterms:created xsi:type="dcterms:W3CDTF">2008-08-07T18:57:04Z</dcterms:created>
  <dcterms:modified xsi:type="dcterms:W3CDTF">2017-03-03T03:31:50Z</dcterms:modified>
</cp:coreProperties>
</file>