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a14f2b8252794ef6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cc374d05e0d4fd2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1365c8e68144ac6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64338871e24d62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a44fdfc7ee44bf4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7977e034c3e4b4c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33503f6bea848b8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667671a1b814480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770aa7b7d2d45de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72fe62014b344cc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cbaf1ea2d574e6e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c15f1fc02bf4e0c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18fb97a615649c1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1c9fb062f0f4fd0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400915beea6412f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b58e70c0f1e4776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2fcb0be6f1c4a06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7d7c16a629947a6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1bf2c4c77784a8f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9fc1e1d1b46405d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4105f5d980a4384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3a60972adb7437a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b667f9d8663489c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f7bf67f21f44568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61d7009cfe84d67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471f13f2d0d4774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14d226fc2124103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a91b0c78db4412b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71561d432d442a2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affc2217e464306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8498e7e42a64f73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2025年1月5日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HOL#317       耶穌領我   HOL#200       主，我來就你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耶穌領我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耶穌領我，何等福氣！心中充滿平安歡喜；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無論何處動靜起坐，有主耶穌時常領我。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耶穌領我，日日領我，耶穌恩主親手領我；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我願忠誠跟主腳蹤，因蒙我主親手領我。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有時遭遇困苦憂傷，有時心中喜歡暢；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風平浪靜，或起狂波，有主耶穌時常領我。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耶穌領我，日日領我，耶穌恩主親手領我；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我願忠誠跟主腳蹤，因蒙我主親手領我。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我願緊握恩主聖手，甘心樂意隨主行走；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無論何事知足快樂，因有耶穌時常領我。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耶穌領我，日日領我，耶穌恩主親手領我；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我願忠誠跟主腳蹤，因蒙我主親手領我。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當我走完一生路程，靠主恩典完全得勝；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死亡冷河我不怕過，因有救主耶穌領我。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耶穌領我，日日領我，耶穌恩主親手領我；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我願忠誠跟主腳蹤，因蒙我主親手領我。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主，我來就你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聞主歡迎聲音，召我與祂相親；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藉祂十架所流寶血，將我罪污洗脫。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主，我來就你，現在來就你，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求你所流寶血，洗淨我眾罪孽。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我本軟弱卑污，但主賜我能力；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將我污穢完全洗淨，除盡一切罪跡。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主，我來就你，現在來就你，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求你所流寶血，洗淨我眾罪孽。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耶穌召我向前，達到完全盼望；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完全仁愛，平安，信靠，在地或在天堂。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主，我來就你，現在來就你，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求你所流寶血，洗淨我眾罪孽。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主向忠心信徒，顯明確實憑證；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每一應許必能成就，只要遵主命令。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主，我來就你，現在來就你，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求你所流寶血，洗淨我眾罪孽。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新年快樂！願神在新的一年看顧我們，讓我們在生活中尋求祂的旨意。
3.  今天中文崇拜後請留步用午餐。
4.  今天午餐後1:30-2:00在307室舉行禱告會。為 2025 年的主題「效法基督」禱告。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博愛團契將於1月11日週六11:00 AM- 1:30 PM舉行，張斌兄弟為我們做分享，熱情邀請大家來參加。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我們還在為明年年4月14日至4月18日舉報的花城工作營尋找成人志願者，希望有4至5位成年人願意擔任工地、機構、人行道俱樂部或運動所領袖，此外還需要夜間督導男女各一名，以及保安和醫療隊志願者。如有問題請聯係Grace陳姐妹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4:18-22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耶穌在加利利海邊行走、看見弟兄二人、就是那稱呼彼得的西門、和他兄弟安得烈、在海裏撒網．他們本是打魚的。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耶穌對他們說、來跟從我、我要叫你們得人如得魚一樣。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他們就立刻捨了網、跟從了他。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從那裏往前走、又看見弟兄二人、就是西庇太的兒子雅各、和他兄弟約翰、同他們的父親西庇太在船上補網．耶穌就招呼他們。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他們立刻捨了船、別了父親、跟從了耶穌。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四渔夫蒙召跟从耶稣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四渔夫海边打鱼、补网二、 耶稣的呼召三、 四渔夫跟从耶稣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四渔夫海边打鱼、补网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4:18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耶穌在加利利海邊行走、看見弟兄二人、就是那稱呼彼得的西門、和他兄弟安得烈、在海裏撒網．他們本是打魚的。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4:21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從那裏往前走、又看見弟兄二人、就是西庇太的兒子雅各、和他兄弟約翰、同他們的父親西庇太在船上補網．耶穌就招呼他們。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耶稣的呼召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4:19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耶穌對他們說、來跟從我、我要叫你們得人如得魚一樣。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4:21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從那裏往前走、又看見弟兄二人、就是西庇太的兒子雅各、和他兄弟約翰、同他們的父親西庇太在船上補網．耶穌就招呼他們。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四渔夫跟从耶稣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4:20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他們就立刻捨了網、跟從了他。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4:22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他們立刻捨了船、別了父親、跟從了耶穌。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HOL#2501       最知心的朋友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最知心的朋友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主！你是我最知心的朋友，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主！你是我最親愛的伴侶，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我的心在天天追想著你，渴望見到你的面。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在我人生的每一個台階，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在我人生的每一個小站，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你的手總是在攙拉著我，把我帶在你身邊。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告訴我當走的路，沒有滑上死亡線，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你愛何等的長闊深高，我心發出驚嘆，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有了主還要甚麼？我心與主心相連，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我已起誓要跟隨主，永不改變。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105:1-4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你們要稱謝耶和華、求告他的名、在萬民中傳揚他的作為。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要向他唱詩歌頌、談論他一切奇妙的作為。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要以他的聖名誇耀．尋求耶和華的人、心中應當歡喜。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要尋求耶和華與他的能力、時常尋求他的面。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4:17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從那時候耶穌就傳起道來、說、天國近了、你們應當悔改。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HOL#512       這是天父世界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這是天父世界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這是天父世界，我們側耳靜聽，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宇宙唱歌，四圍響應，星辰作樂同聲。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這是天父世界，我心滿有安寧，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花草樹木，穹蒼碧海，述說天父奇能！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這是天父世界，群鳥歡唱齊鳴，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清晨明亮，百花美麗，證明創造精深。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這是天父世界，祂愛普及萬千，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風吹草聲，知祂經過，隨處能聽祂言。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這是天父世界，叫我不可遺忘，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黑暗勢力雖然猖狂，天父卻仍作王。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這是天父世界，我心不必憂傷，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天父是王，宇宙同唱，祂治萬國萬方。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