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  <Override PartName="/ppt/slides/slide2a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a.xml" ContentType="application/vnd.openxmlformats-officedocument.presentationml.slide+xml"/>
  <Override PartName="/ppt/slides/slide1b.xml" ContentType="application/vnd.openxmlformats-officedocument.presentationml.slide+xml"/>
  <Override PartName="/ppt/slides/slide1c.xml" ContentType="application/vnd.openxmlformats-officedocument.presentationml.slide+xml"/>
  <Override PartName="/ppt/slides/slide1d.xml" ContentType="application/vnd.openxmlformats-officedocument.presentationml.slide+xml"/>
  <Override PartName="/ppt/slides/slide1e.xml" ContentType="application/vnd.openxmlformats-officedocument.presentationml.slide+xml"/>
  <Override PartName="/ppt/slides/slide1f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="http://schemas.openxmlformats.org/presentationml/2006/main" saveSubsetFonts="1">
  <p:sldMasterIdLst>
    <p:sldMasterId xmlns:r="http://schemas.openxmlformats.org/officeDocument/2006/relationships" id="2147483648" r:id="rId1"/>
  </p:sldMasterIdLst>
  <p:notesMasterIdLst>
    <p:notesMasterId xmlns:r="http://schemas.openxmlformats.org/officeDocument/2006/relationships" r:id="rId12"/>
  </p:notesMasterIdLst>
  <p:sldIdLst>
    <p:sldId xmlns:r="http://schemas.openxmlformats.org/officeDocument/2006/relationships" id="259" r:id="rId2"/>
    <p:sldId xmlns:r="http://schemas.openxmlformats.org/officeDocument/2006/relationships" id="269" r:id="newSlide1"/>
    <p:sldId xmlns:r="http://schemas.openxmlformats.org/officeDocument/2006/relationships" id="270" r:id="newSlide2"/>
    <p:sldId xmlns:r="http://schemas.openxmlformats.org/officeDocument/2006/relationships" id="271" r:id="newSlide3"/>
    <p:sldId xmlns:r="http://schemas.openxmlformats.org/officeDocument/2006/relationships" id="272" r:id="newSlide4"/>
    <p:sldId xmlns:r="http://schemas.openxmlformats.org/officeDocument/2006/relationships" id="273" r:id="newSlide5"/>
    <p:sldId xmlns:r="http://schemas.openxmlformats.org/officeDocument/2006/relationships" id="274" r:id="newSlide6"/>
    <p:sldId xmlns:r="http://schemas.openxmlformats.org/officeDocument/2006/relationships" id="275" r:id="newSlide7"/>
    <p:sldId xmlns:r="http://schemas.openxmlformats.org/officeDocument/2006/relationships" id="276" r:id="newSlide8"/>
    <p:sldId xmlns:r="http://schemas.openxmlformats.org/officeDocument/2006/relationships" id="277" r:id="newSlide9"/>
    <p:sldId xmlns:r="http://schemas.openxmlformats.org/officeDocument/2006/relationships" id="278" r:id="newSlide10"/>
    <p:sldId xmlns:r="http://schemas.openxmlformats.org/officeDocument/2006/relationships" id="279" r:id="newSlide11"/>
    <p:sldId xmlns:r="http://schemas.openxmlformats.org/officeDocument/2006/relationships" id="280" r:id="newSlide12"/>
    <p:sldId xmlns:r="http://schemas.openxmlformats.org/officeDocument/2006/relationships" id="281" r:id="newSlide13"/>
    <p:sldId xmlns:r="http://schemas.openxmlformats.org/officeDocument/2006/relationships" id="282" r:id="newSlide14"/>
    <p:sldId xmlns:r="http://schemas.openxmlformats.org/officeDocument/2006/relationships" id="283" r:id="newSlide15"/>
    <p:sldId xmlns:r="http://schemas.openxmlformats.org/officeDocument/2006/relationships" id="284" r:id="newSlide16"/>
    <p:sldId xmlns:r="http://schemas.openxmlformats.org/officeDocument/2006/relationships" id="285" r:id="newSlide17"/>
    <p:sldId xmlns:r="http://schemas.openxmlformats.org/officeDocument/2006/relationships" id="286" r:id="newSlide18"/>
    <p:sldId xmlns:r="http://schemas.openxmlformats.org/officeDocument/2006/relationships" id="287" r:id="newSlide19"/>
    <p:sldId xmlns:r="http://schemas.openxmlformats.org/officeDocument/2006/relationships" id="288" r:id="newSlide20"/>
    <p:sldId xmlns:r="http://schemas.openxmlformats.org/officeDocument/2006/relationships" id="289" r:id="newSlide21"/>
    <p:sldId xmlns:r="http://schemas.openxmlformats.org/officeDocument/2006/relationships" id="290" r:id="newSlide22"/>
    <p:sldId xmlns:r="http://schemas.openxmlformats.org/officeDocument/2006/relationships" id="291" r:id="newSlide23"/>
    <p:sldId xmlns:r="http://schemas.openxmlformats.org/officeDocument/2006/relationships" id="292" r:id="newSlide24"/>
    <p:sldId xmlns:r="http://schemas.openxmlformats.org/officeDocument/2006/relationships" id="293" r:id="newSlide25"/>
    <p:sldId xmlns:r="http://schemas.openxmlformats.org/officeDocument/2006/relationships" id="294" r:id="newSlide26"/>
    <p:sldId xmlns:r="http://schemas.openxmlformats.org/officeDocument/2006/relationships" id="295" r:id="newSlide27"/>
    <p:sldId xmlns:r="http://schemas.openxmlformats.org/officeDocument/2006/relationships" id="296" r:id="newSlide28"/>
    <p:sldId xmlns:r="http://schemas.openxmlformats.org/officeDocument/2006/relationships" id="297" r:id="newSlide29"/>
    <p:sldId xmlns:r="http://schemas.openxmlformats.org/officeDocument/2006/relationships" id="298" r:id="newSlide30"/>
    <p:sldId xmlns:r="http://schemas.openxmlformats.org/officeDocument/2006/relationships" id="299" r:id="newSlide31"/>
  </p:sldIdLst>
  <p:sldSz cx="9144000" cy="6858000" type="screen4x3"/>
  <p:notesSz cx="6858000" cy="9144000"/>
  <p:defaultTextStyle>
    <a:defPPr xmlns:a="http://schemas.openxmlformats.org/drawingml/2006/main">
      <a:defRPr lang="en-US"/>
    </a:defPPr>
    <a:lvl1pPr xmlns:a="http://schemas.openxmlformats.org/drawingml/2006/main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xmlns:a="http://schemas.openxmlformats.org/drawingml/2006/main"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xmlns:a="http://schemas.openxmlformats.org/drawingml/2006/main"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xmlns:a="http://schemas.openxmlformats.org/drawingml/2006/main"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xmlns:a="http://schemas.openxmlformats.org/drawingml/2006/main"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xmlns:a="http://schemas.openxmlformats.org/drawingml/2006/main"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xmlns:a="http://schemas.openxmlformats.org/drawingml/2006/main"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xmlns:a="http://schemas.openxmlformats.org/drawingml/2006/main"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xmlns:a="http://schemas.openxmlformats.org/drawingml/2006/main"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8CDD93FA-A8B0-424C-BB84-7059F21A92D7}">
          <p14:sldIdLst>
            <p14:sldId id="259"/>
            <p14:sldId id="258"/>
            <p14:sldId id="260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ad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E9FF"/>
    <a:srgbClr val="CCECFF"/>
    <a:srgbClr val="99CCFF"/>
    <a:srgbClr val="66CCFF"/>
    <a:srgbClr val="3399FF"/>
    <a:srgbClr val="0066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16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ommentAuthors" Target="commentAuthors.xml" Id="rId13" /><Relationship Type="http://schemas.openxmlformats.org/officeDocument/2006/relationships/notesMaster" Target="notesMasters/notesMaster1.xml" Id="rId12" /><Relationship Type="http://schemas.openxmlformats.org/officeDocument/2006/relationships/tableStyles" Target="tableStyles.xml" Id="rId17" /><Relationship Type="http://schemas.openxmlformats.org/officeDocument/2006/relationships/slide" Target="slides/slide1.xml" Id="rId2" /><Relationship Type="http://schemas.openxmlformats.org/officeDocument/2006/relationships/theme" Target="theme/theme1.xml" Id="rId16" /><Relationship Type="http://schemas.openxmlformats.org/officeDocument/2006/relationships/slideMaster" Target="slideMasters/slideMaster1.xml" Id="rId1" /><Relationship Type="http://schemas.openxmlformats.org/officeDocument/2006/relationships/viewProps" Target="viewProps.xml" Id="rId15" /><Relationship Type="http://schemas.openxmlformats.org/officeDocument/2006/relationships/presProps" Target="presProps.xml" Id="rId14" /><Relationship Type="http://schemas.openxmlformats.org/officeDocument/2006/relationships/slide" Target="/ppt/slides/slideb.xml" Id="newSlide1" /><Relationship Type="http://schemas.openxmlformats.org/officeDocument/2006/relationships/slide" Target="/ppt/slides/slidec.xml" Id="newSlide2" /><Relationship Type="http://schemas.openxmlformats.org/officeDocument/2006/relationships/slide" Target="/ppt/slides/slided.xml" Id="newSlide3" /><Relationship Type="http://schemas.openxmlformats.org/officeDocument/2006/relationships/slide" Target="/ppt/slides/slidee.xml" Id="newSlide4" /><Relationship Type="http://schemas.openxmlformats.org/officeDocument/2006/relationships/slide" Target="/ppt/slides/slidef.xml" Id="newSlide5" /><Relationship Type="http://schemas.openxmlformats.org/officeDocument/2006/relationships/slide" Target="/ppt/slides/slide11.xml" Id="newSlide6" /><Relationship Type="http://schemas.openxmlformats.org/officeDocument/2006/relationships/slide" Target="/ppt/slides/slide12.xml" Id="newSlide7" /><Relationship Type="http://schemas.openxmlformats.org/officeDocument/2006/relationships/slide" Target="/ppt/slides/slide13.xml" Id="newSlide8" /><Relationship Type="http://schemas.openxmlformats.org/officeDocument/2006/relationships/slide" Target="/ppt/slides/slide14.xml" Id="newSlide9" /><Relationship Type="http://schemas.openxmlformats.org/officeDocument/2006/relationships/slide" Target="/ppt/slides/slide15.xml" Id="newSlide10" /><Relationship Type="http://schemas.openxmlformats.org/officeDocument/2006/relationships/slide" Target="/ppt/slides/slide16.xml" Id="newSlide11" /><Relationship Type="http://schemas.openxmlformats.org/officeDocument/2006/relationships/slide" Target="/ppt/slides/slide17.xml" Id="newSlide12" /><Relationship Type="http://schemas.openxmlformats.org/officeDocument/2006/relationships/slide" Target="/ppt/slides/slide18.xml" Id="newSlide13" /><Relationship Type="http://schemas.openxmlformats.org/officeDocument/2006/relationships/slide" Target="/ppt/slides/slide19.xml" Id="newSlide14" /><Relationship Type="http://schemas.openxmlformats.org/officeDocument/2006/relationships/slide" Target="/ppt/slides/slide1a.xml" Id="newSlide15" /><Relationship Type="http://schemas.openxmlformats.org/officeDocument/2006/relationships/slide" Target="/ppt/slides/slide1b.xml" Id="newSlide16" /><Relationship Type="http://schemas.openxmlformats.org/officeDocument/2006/relationships/slide" Target="/ppt/slides/slide1c.xml" Id="newSlide17" /><Relationship Type="http://schemas.openxmlformats.org/officeDocument/2006/relationships/slide" Target="/ppt/slides/slide1d.xml" Id="newSlide18" /><Relationship Type="http://schemas.openxmlformats.org/officeDocument/2006/relationships/slide" Target="/ppt/slides/slide1e.xml" Id="newSlide19" /><Relationship Type="http://schemas.openxmlformats.org/officeDocument/2006/relationships/slide" Target="/ppt/slides/slide1f.xml" Id="newSlide20" /><Relationship Type="http://schemas.openxmlformats.org/officeDocument/2006/relationships/slide" Target="/ppt/slides/slide20.xml" Id="newSlide21" /><Relationship Type="http://schemas.openxmlformats.org/officeDocument/2006/relationships/slide" Target="/ppt/slides/slide21.xml" Id="newSlide22" /><Relationship Type="http://schemas.openxmlformats.org/officeDocument/2006/relationships/slide" Target="/ppt/slides/slide22.xml" Id="newSlide23" /><Relationship Type="http://schemas.openxmlformats.org/officeDocument/2006/relationships/slide" Target="/ppt/slides/slide23.xml" Id="newSlide24" /><Relationship Type="http://schemas.openxmlformats.org/officeDocument/2006/relationships/slide" Target="/ppt/slides/slide24.xml" Id="newSlide25" /><Relationship Type="http://schemas.openxmlformats.org/officeDocument/2006/relationships/slide" Target="/ppt/slides/slide25.xml" Id="newSlide26" /><Relationship Type="http://schemas.openxmlformats.org/officeDocument/2006/relationships/slide" Target="/ppt/slides/slide26.xml" Id="newSlide27" /><Relationship Type="http://schemas.openxmlformats.org/officeDocument/2006/relationships/slide" Target="/ppt/slides/slide27.xml" Id="newSlide28" /><Relationship Type="http://schemas.openxmlformats.org/officeDocument/2006/relationships/slide" Target="/ppt/slides/slide28.xml" Id="newSlide29" /><Relationship Type="http://schemas.openxmlformats.org/officeDocument/2006/relationships/slide" Target="/ppt/slides/slide29.xml" Id="newSlide30" /><Relationship Type="http://schemas.openxmlformats.org/officeDocument/2006/relationships/slide" Target="/ppt/slides/slide2a.xml" Id="newSlide31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9A6ADCE-BDD0-4D39-8B0B-D1B8DA6C2AB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3FE048F-E015-45E8-A225-4BAE8289D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8825" cy="3427412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  <a:ln/>
        </p:spPr>
        <p:txBody>
          <a:bodyPr lIns="91011" tIns="45506" rIns="91011" bIns="45506"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108BE-48AF-4F6A-81D4-C5B555C24BC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B235-ED93-4796-ADF4-C9202096F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560A-4DA2-47F3-868B-2F45A770531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6A4C2-660C-45F1-B3DD-C22E0F979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CA5-DE54-483A-87BF-8ABBA28F5818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F2C3-CA8E-4813-8A17-AC9FC016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19A63-15FB-469D-B5F6-3119CBB88C67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66FA9-6B9A-4CE7-8A49-5A2CD53FB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3C1E9-733F-4A37-9B6C-837E5BFE993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37D4-76CA-490D-97C1-EF8A0EDA80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19C68-489A-481E-9E7C-09307A5815B4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36309-9E56-43BC-86E3-CB5EC8CC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BE01-7444-40B1-B038-C62F512CADB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9A5B-53BD-4EE0-B3FB-9693B09CC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9B732-AA3B-4D56-979D-10B156FDD593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7A9-55FB-42DD-85A6-FF4D2F5F4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B0D1-2FAA-458E-B71E-333F1B53E42C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367-CC11-469D-9CD0-E045511CC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0EFA3-646B-42A5-B782-4132A906D41D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52AE-4895-4143-8101-89A3C1F70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F6E0-7C27-4AB4-B7B4-98E8A71AA0FF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C604F-FAF2-4108-A5F7-B8C00CE30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A16AC-53B0-4A57-92AE-510269098479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CC4C3-8894-40FA-8AE3-B6FEFE527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BE1892-2237-47AF-8E41-D1C88DE870BE}" type="datetimeFigureOut">
              <a:rPr lang="en-US"/>
              <a:pPr>
                <a:defRPr/>
              </a:pPr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BD0344-50D4-436D-9520-EFD866720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gif"/></Relationships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6.xml" Id="Ra14f2b8252794ef6" /></Relationships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cc374d05e0d4fd2" /></Relationships>
</file>

<file path=ppt/slides/_rels/slide1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41365c8e68144ac6" /></Relationships>
</file>

<file path=ppt/slides/_rels/slide1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f64338871e24d62" /></Relationships>
</file>

<file path=ppt/slides/_rels/slide1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a44fdfc7ee44bf4" /></Relationships>
</file>

<file path=ppt/slides/_rels/slide16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7977e034c3e4b4c" /></Relationships>
</file>

<file path=ppt/slides/_rels/slide17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c33503f6bea848b8" /></Relationships>
</file>

<file path=ppt/slides/_rels/slide18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667671a1b814480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e770aa7b7d2d45de" /></Relationships>
</file>

<file path=ppt/slides/_rels/slide1a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f72fe62014b344cc" /></Relationships>
</file>

<file path=ppt/slides/_rels/slide1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cbaf1ea2d574e6e" /></Relationships>
</file>

<file path=ppt/slides/_rels/slide1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0c15f1fc02bf4e0c" /></Relationships>
</file>

<file path=ppt/slides/_rels/slide1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18fb97a615649c1" /></Relationships>
</file>

<file path=ppt/slides/_rels/slide1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1c9fb062f0f4fd0" /></Relationships>
</file>

<file path=ppt/slides/_rels/slide1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7400915beea6412f" /></Relationships>
</file>

<file path=ppt/slides/_rels/slide20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b58e70c0f1e4776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2fcb0be6f1c4a06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97d7c16a629947a6" /></Relationships>
</file>

<file path=ppt/slides/_rels/slide23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51bf2c4c77784a8f" /></Relationships>
</file>

<file path=ppt/slides/_rels/slide24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9fc1e1d1b46405d" /></Relationships>
</file>

<file path=ppt/slides/_rels/slide25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4105f5d980a4384" /></Relationships>
</file>

<file path=ppt/slides/_rels/slide26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b3a60972adb7437a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eb667f9d8663489c" /></Relationships>
</file>

<file path=ppt/slides/_rels/slide28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af7bf67f21f44568" /></Relationships>
</file>

<file path=ppt/slides/_rels/slide29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161d7009cfe84d67" /></Relationships>
</file>

<file path=ppt/slides/_rels/slide2a.xml.rels>&#65279;<?xml version="1.0" encoding="utf-8"?><Relationships xmlns="http://schemas.openxmlformats.org/package/2006/relationships"><Relationship Type="http://schemas.openxmlformats.org/officeDocument/2006/relationships/slideLayout" Target="/ppt/slideLayouts/slideLayout1.xml" Id="R1471f13f2d0d4774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614d226fc2124103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1a91b0c78db4412b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d71561d432d442a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8affc2217e464306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slideLayout" Target="/ppt/slideLayouts/slideLayout7.xml" Id="R28498e7e42a64f73" /></Relationships>
</file>

<file path=ppt/slides/slide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xmlns:a="http://schemas.openxmlformats.org/drawingml/2006/main" noGrp="1"/>
          </p:cNvSpPr>
          <p:nvPr>
            <p:ph type="body" sz="half" idx="1"/>
          </p:nvPr>
        </p:nvSpPr>
        <p:spPr>
          <a:xfrm xmlns:a="http://schemas.openxmlformats.org/drawingml/2006/main">
            <a:off x="304800" y="3352800"/>
            <a:ext cx="8534400" cy="1738313"/>
          </a:xfrm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0" indent="114300" algn="ctr"/>
            <a:r>
              <a:rPr lang="zh-TW" altLang="en-US" sz="60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仿宋繁体"/>
              </a:rPr>
              <a:t>主日崇拜</a:t>
            </a:r>
          </a:p>
          <a:p xmlns:a="http://schemas.openxmlformats.org/drawingml/2006/main">
            <a:pPr marL="0" indent="114300" algn="ctr"/>
            <a:r>
              <a:rPr lang="en-US" altLang="zh-TW" sz="4000" b="1" smtClean="0">
                <a:solidFill>
                  <a:srgbClr val="FFFF00"/>
                </a:solidFill>
                <a:latin typeface="仿宋繁体"/>
                <a:ea typeface="Batang" pitchFamily="18" charset="-127"/>
                <a:cs typeface="仿宋繁体"/>
              </a:rPr>
              <a:t>2025年1月5日</a:t>
            </a:r>
            <a:endParaRPr lang="en-US" sz="4000" b="1" smtClean="0">
              <a:solidFill>
                <a:srgbClr val="FFFF00"/>
              </a:solidFill>
              <a:latin typeface="仿宋繁体"/>
              <a:ea typeface="Batang" pitchFamily="18" charset="-127"/>
              <a:cs typeface="仿宋繁体"/>
            </a:endParaRPr>
          </a:p>
        </p:txBody>
      </p:sp>
      <p:pic>
        <p:nvPicPr>
          <p:cNvPr id="15362" name="Picture 3"/>
          <p:cNvPicPr>
            <a:picLocks xmlns:a="http://schemas.openxmlformats.org/drawingml/2006/main" noGrp="1" noChangeAspect="1" noChangeArrowheads="1"/>
          </p:cNvPicPr>
          <p:nvPr>
            <p:ph type="clipArt" sz="half" idx="2"/>
          </p:nvPr>
        </p:nvPicPr>
        <p:blipFill>
          <a:blip xmlns:r="http://schemas.openxmlformats.org/officeDocument/2006/relationships" xmlns:a="http://schemas.openxmlformats.org/drawingml/2006/main" r:embed="rId3"/>
          <a:srcRect xmlns:a="http://schemas.openxmlformats.org/drawingml/2006/main"/>
          <a:stretch xmlns:a="http://schemas.openxmlformats.org/drawingml/2006/main">
            <a:fillRect/>
          </a:stretch>
        </p:blipFill>
        <p:spPr>
          <a:xfrm xmlns:a="http://schemas.openxmlformats.org/drawingml/2006/main">
            <a:off x="1752600" y="381000"/>
            <a:ext cx="5715000" cy="2768600"/>
          </a:xfrm>
        </p:spPr>
      </p:pic>
      <p:sp>
        <p:nvSpPr>
          <p:cNvPr id="15363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5791200"/>
            <a:ext cx="9144000" cy="7016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eaLnBrk="0" hangingPunct="0">
              <a:spcBef>
                <a:spcPct val="20000"/>
              </a:spcBef>
              <a:buFont typeface="Arial" charset="0"/>
              <a:buNone/>
            </a:pPr>
            <a:endParaRPr lang="en-US" sz="4000" b="1">
              <a:solidFill>
                <a:srgbClr val="FFFF00"/>
              </a:solidFill>
              <a:latin typeface="仿宋繁体"/>
              <a:ea typeface="仿宋繁体"/>
              <a:cs typeface="仿宋繁体"/>
            </a:endParaRPr>
          </a:p>
        </p:txBody>
      </p:sp>
      <p:sp>
        <p:nvSpPr>
          <p:cNvPr id="17413" name="Rectangle 5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6186488"/>
            <a:ext cx="9144000" cy="519112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 eaLnBrk="0" hangingPunct="0">
              <a:spcBef>
                <a:spcPct val="20000"/>
              </a:spcBef>
              <a:buFont typeface="Arial" charset="0"/>
              <a:buNone/>
            </a:pP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崇拜正在進行中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請關閉你的手機和傳呼機</a:t>
            </a:r>
            <a:r>
              <a:rPr lang="zh-TW" altLang="en-US" sz="2800" b="1">
                <a:solidFill>
                  <a:schemeClr val="bg1"/>
                </a:solidFill>
                <a:latin typeface="Calibri" pitchFamily="34" charset="0"/>
              </a:rPr>
              <a:t>，</a:t>
            </a:r>
            <a:r>
              <a:rPr lang="zh-TW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謝謝合作。</a:t>
            </a:r>
            <a:endParaRPr lang="en-US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pic>
        <p:nvPicPr>
          <p:cNvPr id="15365" name="Picture 6"/>
          <p:cNvPicPr>
            <a:picLocks xmlns:a="http://schemas.openxmlformats.org/drawingml/2006/main" noChangeAspect="1" noChangeArrowheads="1"/>
          </p:cNvPicPr>
          <p:nvPr/>
        </p:nvPicPr>
        <p:blipFill>
          <a:blip xmlns:r="http://schemas.openxmlformats.org/officeDocument/2006/relationships" xmlns:a="http://schemas.openxmlformats.org/drawingml/2006/main" r:embed="rId4"/>
          <a:srcRect xmlns:a="http://schemas.openxmlformats.org/drawingml/2006/main"/>
          <a:stretch xmlns:a="http://schemas.openxmlformats.org/drawingml/2006/main">
            <a:fillRect/>
          </a:stretch>
        </p:blipFill>
        <p:spPr bwMode="auto">
          <a:xfrm xmlns:a="http://schemas.openxmlformats.org/drawingml/2006/main">
            <a:off x="7924800" y="5181600"/>
            <a:ext cx="660400" cy="78105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round/>
            <a:headEnd/>
            <a:tailEnd/>
          </a:ln>
        </p:spPr>
      </p:pic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xmlns:a="http://schemas.openxmlformats.org/drawingml/2006/main" val="tx1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</p:bldLst>
  </p:timing>
</p:sld>
</file>

<file path=ppt/slides/slide1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xmlns:a="http://schemas.openxmlformats.org/drawingml/2006/main" noGrp="1"/>
          </p:cNvSpPr>
          <p:nvPr>
            <p:ph type="title"/>
          </p:nvPr>
        </p:nvSpPr>
        <p:spPr>
          <a:xfrm xmlns:a="http://schemas.openxmlformats.org/drawingml/2006/main">
            <a:off x="0" y="0"/>
            <a:ext cx="8991600" cy="7620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公</a:t>
            </a:r>
            <a:r>
              <a:rPr lang="en-US" altLang="zh-TW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禱  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站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立）</a:t>
            </a:r>
            <a:endParaRPr lang="en-US" sz="6000" b="1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9459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57200" y="990600"/>
            <a:ext cx="8458200" cy="56388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ctr">
              <a:lnSpc>
                <a:spcPct val="110000"/>
              </a:lnSpc>
            </a:pPr>
            <a:r>
              <a:rPr lang="zh-TW" altLang="en-US" sz="4400" b="1" dirty="0">
                <a:solidFill>
                  <a:srgbClr val="FFFF00"/>
                </a:solidFill>
                <a:latin typeface="PMingLiU" pitchFamily="18" charset="-120"/>
                <a:cs typeface="仿宋繁体"/>
              </a:rPr>
              <a:t>主禱文</a:t>
            </a:r>
            <a:endParaRPr lang="zh-TW" altLang="en-US" sz="40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  <a:p xmlns:a="http://schemas.openxmlformats.org/drawingml/2006/main">
            <a:pPr>
              <a:lnSpc>
                <a:spcPct val="110000"/>
              </a:lnSpc>
            </a:pPr>
            <a:r>
              <a:rPr lang="zh-TW" altLang="en-US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們在天上的父，願人都尊你的名為聖。願你的國降臨，願你的旨意行在地上，如同行在天上。我們日用的飲食，今日賜給我們。免我們的債，如同我們免了人的債。不叫我們遇見試探，救我們脫離兇惡，因為國度，權柄，榮耀，全是你的，直到永遠，阿們。			</a:t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>
              <a:lnSpc>
                <a:spcPct val="110000"/>
              </a:lnSpc>
            </a:pPr>
            <a:r>
              <a:rPr lang="en-US" altLang="zh-TW" sz="36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3600" b="1" dirty="0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zh-TW" altLang="en-US" sz="3600" b="1" dirty="0" smtClean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馬</a:t>
            </a:r>
            <a:r>
              <a:rPr lang="zh-TW" altLang="en-US" sz="3600" b="1" dirty="0">
                <a:solidFill>
                  <a:srgbClr val="00FF00"/>
                </a:solidFill>
                <a:latin typeface="PMingLiU" pitchFamily="18" charset="-120"/>
                <a:cs typeface="仿宋繁体"/>
              </a:rPr>
              <a:t>太福音6:9-13節</a:t>
            </a: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唱詩二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HOL#317       耶穌領我   HOL#200       主，我來就你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耶穌領我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耶穌領我，何等福氣！心中充滿平安歡喜；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無論何處動靜起坐，有主耶穌時常領我。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耶穌領我，日日領我，耶穌恩主親手領我；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我願忠誠跟主腳蹤，因蒙我主親手領我。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有時遭遇困苦憂傷，有時心中喜歡暢；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風平浪靜，或起狂波，有主耶穌時常領我。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耶穌領我，日日領我，耶穌恩主親手領我；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我願忠誠跟主腳蹤，因蒙我主親手領我。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我願緊握恩主聖手，甘心樂意隨主行走；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無論何事知足快樂，因有耶穌時常領我。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耶穌領我，日日領我，耶穌恩主親手領我；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我願忠誠跟主腳蹤，因蒙我主親手領我。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當我走完一生路程，靠主恩典完全得勝；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死亡冷河我不怕過，因有救主耶穌領我。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耶穌領我，日日領我，耶穌恩主親手領我；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我願忠誠跟主腳蹤，因蒙我主親手領我。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主，我來就你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聞主歡迎聲音，召我與祂相親；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藉祂十架所流寶血，將我罪污洗脫。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主，我來就你，現在來就你，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求你所流寶血，洗淨我眾罪孽。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我本軟弱卑污，但主賜我能力；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將我污穢完全洗淨，除盡一切罪跡。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主，我來就你，現在來就你，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求你所流寶血，洗淨我眾罪孽。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耶穌召我向前，達到完全盼望；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完全仁愛，平安，信靠，在地或在天堂。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主，我來就你，現在來就你，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求你所流寶血，洗淨我眾罪孽。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主向忠心信徒，顯明確實憑證；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每一應許必能成就，只要遵主命令。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主，我來就你，現在來就你，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求你所流寶血，洗淨我眾罪孽。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歡迎與報告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1.  歡迎新來的朋友! 歡迎弟兄姊妹及朋友來參加我們的主日崇拜。
2.  新年快樂！願神在新的一年看顧我們，讓我們在生活中尋求祂的旨意。
3.  今天中文崇拜後請留步用午餐。
4.  今天午餐後1:30-2:00在307室舉行禱告會。為 2025 年的主題「效法基督」禱告。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5.  博愛團契將於1月11日週六11:00 AM- 1:30 PM舉行，張斌兄弟為我們做分享，熱情邀請大家來參加。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6.  我們還在為明年年4月14日至4月18日舉報的花城工作營尋找成人志願者，希望有4至5位成年人願意擔任工地、機構、人行道俱樂部或運動所領袖，此外還需要夜間督導男女各一名，以及保安和醫療隊志願者。如有問題請聯係Grace陳姐妹。
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牧禱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讀經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4:18-22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耶穌在加利利海邊行走、看見弟兄二人、就是那稱呼彼得的西門、和他兄弟安得烈、在海裏撒網．他們本是打魚的。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耶穌對他們說、來跟從我、我要叫你們得人如得魚一樣。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他們就立刻捨了網、跟從了他。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從那裏往前走、又看見弟兄二人、就是西庇太的兒子雅各、和他兄弟約翰、同他們的父親西庇太在船上補網．耶穌就招呼他們。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他們立刻捨了船、別了父親、跟從了耶穌。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證道  (會眾坐)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四渔夫蒙召跟从耶稣</a:t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一、 四渔夫海边打鱼、补网二、 耶稣的呼召三、 四渔夫跟从耶稣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1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一、 四渔夫海边打鱼、补网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4:18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18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耶穌在加利利海邊行走、看見弟兄二人、就是那稱呼彼得的西門、和他兄弟安得烈、在海裏撒網．他們本是打魚的。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1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4:21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從那裏往前走、又看見弟兄二人、就是西庇太的兒子雅各、和他兄弟約翰、同他們的父親西庇太在船上補網．耶穌就招呼他們。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二、 耶稣的呼召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4:19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19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耶穌對他們說、來跟從我、我要叫你們得人如得魚一樣。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4:21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從那裏往前走、又看見弟兄二人、就是西庇太的兒子雅各、和他兄弟約翰、同他們的父親西庇太在船上補網．耶穌就招呼他們。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三、 四渔夫跟从耶稣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4:20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20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他們就立刻捨了網、跟從了他。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/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4:22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22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他們立刻捨了船、別了父親、跟從了耶穌。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回應詩 (會眾起立)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HOL#2501       最知心的朋友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25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最知心的朋友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主！你是我最知心的朋友，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主！你是我最親愛的伴侶，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我的心在天天追想著你，渴望見到你的面。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在我人生的每一個台階，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在我人生的每一個小站，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你的手總是在攙拉著我，把我帶在你身邊。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告訴我當走的路，沒有滑上死亡線，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你愛何等的長闊深高，我心發出驚嘆，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有了主還要甚麼？我心與主心相連，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我已起誓要跟隨主，永不改變。</a:t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聖餐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125328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533400" y="1219200"/>
            <a:ext cx="7848600" cy="537583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square">
            <a:spAutoFit/>
          </a:bodyPr>
          <a:lstStyle xmlns:a="http://schemas.openxmlformats.org/drawingml/2006/main"/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我信上帝，全能的父，創造天地的主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；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我信我主耶穌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基督，上帝獨生的子；因聖靈感孕，由童貞女馬利亞所生；在本丟彼拉多手下受難，被釘於十字架，受死，埋葬；降在陰間，第三天從死人中復活；升天，坐在全能父上帝的右邊；將來必從那裡降臨，審判活人死人</a:t>
            </a: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。</a:t>
            </a:r>
            <a:endParaRPr lang="en-US" altLang="zh-TW" sz="3200" b="1" dirty="0" smtClean="0">
              <a:solidFill>
                <a:schemeClr val="bg1"/>
              </a:solidFill>
              <a:latin typeface="中圓繁体"/>
            </a:endParaRPr>
          </a:p>
          <a:p xmlns:a="http://schemas.openxmlformats.org/drawingml/2006/main">
            <a:pPr algn="just" eaLnBrk="0" hangingPunct="0">
              <a:spcAft>
                <a:spcPts val="1400"/>
              </a:spcAft>
            </a:pPr>
            <a:r>
              <a:rPr lang="zh-TW" altLang="en-US" sz="3200" b="1" dirty="0" smtClean="0">
                <a:solidFill>
                  <a:schemeClr val="bg1"/>
                </a:solidFill>
                <a:latin typeface="中圓繁体"/>
              </a:rPr>
              <a:t>我信聖靈</a:t>
            </a:r>
            <a:r>
              <a:rPr lang="zh-TW" altLang="en-US" sz="3200" b="1" dirty="0">
                <a:solidFill>
                  <a:schemeClr val="bg1"/>
                </a:solidFill>
                <a:latin typeface="中圓繁体"/>
              </a:rPr>
              <a:t>；我信聖而公之教會；我信聖徒相通；我信罪得赦免；我信身體復活；我信永生。阿們。</a:t>
            </a:r>
            <a:endParaRPr lang="zh-TW" altLang="en-US" sz="32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152400" y="152400"/>
            <a:ext cx="7620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使徒信經  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眾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起</a:t>
            </a:r>
            <a:r>
              <a:rPr lang="zh-CN" altLang="en-US" sz="4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立</a:t>
            </a:r>
            <a:r>
              <a:rPr lang="zh-CN" alt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）</a:t>
            </a:r>
            <a:endParaRPr lang="zh-TW" altLang="en-US" sz="4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  <p:extLst>
      <p:ext uri="{BB962C8B-B14F-4D97-AF65-F5344CB8AC3E}">
        <p14:creationId xmlns:p14="http://schemas.microsoft.com/office/powerpoint/2010/main" val="2572027261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8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0" y="1295400"/>
            <a:ext cx="6705600" cy="42037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美真神萬福之根，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  <a:cs typeface="仿宋繁体"/>
              </a:rPr>
              <a:t>世上萬民</a:t>
            </a:r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讚美主恩，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天使天軍讚美主名，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讚美聖父聖子聖靈。</a:t>
            </a:r>
          </a:p>
          <a:p xmlns:a="http://schemas.openxmlformats.org/drawingml/2006/main">
            <a:pPr eaLnBrk="0" hangingPunct="0"/>
            <a:r>
              <a:rPr lang="zh-TW" altLang="en-US" sz="5400" b="1">
                <a:solidFill>
                  <a:schemeClr val="bg1"/>
                </a:solidFill>
                <a:latin typeface="中圓繁体"/>
              </a:rPr>
              <a:t>阿們</a:t>
            </a:r>
            <a:r>
              <a:rPr lang="zh-TW" altLang="en-US" sz="5400" b="1">
                <a:solidFill>
                  <a:schemeClr val="bg1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1507" name="Rectangle 3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0"/>
            <a:ext cx="8001000" cy="914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/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中圓繁体"/>
                <a:cs typeface="仿宋繁体"/>
              </a:rPr>
              <a:t>三一頌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zh-TW" altLang="en-US" sz="6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中圓繁体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</p:bldLst>
  </p:timing>
</p:sld>
</file>

<file path=ppt/slides/slide29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0" y="76200"/>
            <a:ext cx="7391400" cy="9906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祝福 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（會眾站立）</a:t>
            </a: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2a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xmlns:a="http://schemas.openxmlformats.org/drawingml/2006/main" noGrp="1"/>
          </p:cNvSpPr>
          <p:nvPr>
            <p:ph type="ctrTitle"/>
          </p:nvPr>
        </p:nvSpPr>
        <p:spPr>
          <a:xfrm xmlns:a="http://schemas.openxmlformats.org/drawingml/2006/main">
            <a:off x="228600" y="228600"/>
            <a:ext cx="7239000" cy="3962400"/>
          </a:xfrm>
        </p:spPr>
        <p:txBody>
          <a:bodyPr xmlns:a="http://schemas.openxmlformats.org/drawingml/2006/main"/>
          <a:lstStyle xmlns:a="http://schemas.openxmlformats.org/drawingml/2006/main"/>
          <a:p xmlns:a="http://schemas.openxmlformats.org/drawingml/2006/main">
            <a:pPr algn="l">
              <a:lnSpc>
                <a:spcPct val="80000"/>
              </a:lnSpc>
            </a:pPr>
            <a:r>
              <a:rPr lang="zh-TW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默祷 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（</a:t>
            </a: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會眾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坐</a:t>
            </a:r>
            <a:r>
              <a:rPr lang="zh-CN" altLang="en-US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）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r>
              <a:rPr lang="zh-CN" alt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>散会</a:t>
            </a:r>
            <a: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  <a:t/>
            </a:r>
            <a:br>
              <a:rPr lang="en-US" altLang="zh-CN" sz="6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仿宋繁体"/>
                <a:cs typeface="中圓繁体"/>
              </a:rPr>
            </a:br>
            <a:endParaRPr lang="en-US" altLang="zh-TW" sz="6000" b="1" i="1" dirty="0" smtClean="0">
              <a:solidFill>
                <a:srgbClr val="FFFF00"/>
              </a:solidFill>
              <a:latin typeface="仿宋繁体"/>
              <a:cs typeface="仿宋繁体"/>
            </a:endParaRPr>
          </a:p>
        </p:txBody>
      </p:sp>
      <p:sp>
        <p:nvSpPr>
          <p:cNvPr id="22530" name="Rectangle 3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4479925" y="3154363"/>
            <a:ext cx="184150" cy="5492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 wrap="none">
            <a:spAutoFit/>
          </a:bodyPr>
          <a:lstStyle xmlns:a="http://schemas.openxmlformats.org/drawingml/2006/main"/>
          <a:p xmlns:a="http://schemas.openxmlformats.org/drawingml/2006/main">
            <a:pPr marL="342900" indent="-342900">
              <a:buClr>
                <a:srgbClr val="FFFFFF"/>
              </a:buClr>
              <a:buSzPct val="45000"/>
              <a:buFont typeface="Wingdings" pitchFamily="2" charset="2"/>
              <a:buNone/>
            </a:pPr>
            <a:endParaRPr lang="en-GB" sz="3000">
              <a:solidFill>
                <a:srgbClr val="FFFFFF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077004"/>
      </p:ext>
    </p:extLst>
  </p:cSld>
  <p:clrMapOvr>
    <a:masterClrMapping xmlns:a="http://schemas.openxmlformats.org/drawingml/2006/main"/>
  </p:clrMapOvr>
  <p:transition/>
  <p:timing>
    <p:tnLst>
      <p:par>
        <p:cTn id="1" dur="indefinite" restart="never" nodeType="tmRoot"/>
      </p:par>
    </p:tnLst>
  </p:timing>
</p:sld>
</file>

<file path=ppt/slides/slideb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靜默 (會眾靜坐)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詩 篇 105:1-4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你們要稱謝耶和華、求告他的名、在萬民中傳揚他的作為。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>2</a:t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要向他唱詩歌頌、談論他一切奇妙的作為。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3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要以他的聖名誇耀．尋求耶和華的人、心中應當歡喜。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4</a:t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>要尋求耶和華與他的能力、時常尋求他的面。 </a:t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c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54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宣召 (會眾起立)</a:t>
            </a:r>
            <a:endParaRPr lang="en-US" sz="54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24578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838200"/>
            <a:ext cx="8763000" cy="40164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 algn="ctr">
              <a:spcAft>
                <a:spcPct val="25000"/>
              </a:spcAft>
              <a:tabLst>
                <a:tab pos="563563" algn="l"/>
              </a:tabLst>
            </a:pPr>
            <a:r>
              <a:rPr lang="en-US" altLang="en-US" sz="44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馬 太 福 音 4:17</a:t>
            </a:r>
            <a:endParaRPr lang="en-US" altLang="ko-KR" sz="44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spcAft>
                <a:spcPct val="50000"/>
              </a:spcAft>
              <a:tabLst>
                <a:tab pos="563563" algn="l"/>
              </a:tabLst>
            </a:pPr>
            <a:r>
              <a:rPr lang="en-US" altLang="zh-TW" sz="4400" b="1" baseline="30000" dirty="0">
                <a:solidFill>
                  <a:srgbClr val="BAE9FF"/>
                </a:solidFill>
                <a:latin typeface="PMingLiU" pitchFamily="18" charset="-120"/>
                <a:cs typeface="仿宋繁体"/>
              </a:rPr>
              <a:t>17</a:t>
            </a:r>
            <a:r>
              <a:rPr lang="en-US" altLang="zh-TW" sz="40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>從那時候耶穌就傳起道來、說、天國近了、你們應當悔改。 </a:t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339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dirty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b="1" smtClean="0">
                <a:solidFill>
                  <a:srgbClr val="CCEC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smtClean="0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baseline="30000" smtClean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000" b="1" smtClean="0">
                <a:solidFill>
                  <a:prstClr val="white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mtClean="0">
                <a:latin typeface="PMingLiU" pitchFamily="18" charset="-120"/>
                <a:cs typeface="仿宋繁体"/>
              </a:rPr>
              <a:t/>
            </a:r>
            <a:endParaRPr lang="en-US" altLang="zh-TW" dirty="0"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d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0" y="0"/>
            <a:ext cx="7772400" cy="8382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  <a:effectLst xmlns:a="http://schemas.openxmlformats.org/drawingml/2006/main"/>
        </p:spPr>
        <p:txBody>
          <a:bodyPr xmlns:a="http://schemas.openxmlformats.org/drawingml/2006/main" anchor="ctr"/>
          <a:lstStyle xmlns:a="http://schemas.openxmlformats.org/drawingml/2006/main"/>
          <a:p xmlns:a="http://schemas.openxmlformats.org/drawingml/2006/main">
            <a:pPr eaLnBrk="0" hangingPunct="0"/>
            <a:r>
              <a:rPr lang="en-US" altLang="zh-TW" sz="6000" b="1" i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MingLiU" pitchFamily="18" charset="-120"/>
                <a:cs typeface="仿宋繁体"/>
              </a:rPr>
              <a:t>唱詩 一（會眾站立)</a:t>
            </a:r>
            <a:endParaRPr lang="en-US" sz="6000" b="1" i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MingLiU" pitchFamily="18" charset="-120"/>
              <a:ea typeface="PMingLiU" pitchFamily="18" charset="-120"/>
              <a:cs typeface="仿宋繁体"/>
            </a:endParaRPr>
          </a:p>
        </p:txBody>
      </p:sp>
      <p:sp>
        <p:nvSpPr>
          <p:cNvPr id="17410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228600" y="838200"/>
            <a:ext cx="8686800" cy="1676400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342900" indent="-342900" algn="ctr">
              <a:spcAft>
                <a:spcPct val="25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en-US" sz="4800" b="1" dirty="0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800" b="1" dirty="0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342900" indent="-342900">
              <a:spcAft>
                <a:spcPct val="50000"/>
              </a:spcAft>
              <a:tabLst>
                <a:tab pos="457200" algn="l"/>
                <a:tab pos="563563" algn="l"/>
                <a:tab pos="1314450" algn="l"/>
              </a:tabLst>
            </a:pPr>
            <a:r>
              <a:rPr lang="en-US" altLang="zh-TW" sz="4400" b="1" baseline="30000" dirty="0" err="1">
                <a:solidFill>
                  <a:srgbClr val="BAE9FF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baseline="30000" dirty="0">
                <a:solidFill>
                  <a:srgbClr val="006699"/>
                </a:solidFill>
                <a:latin typeface="PMingLiU" pitchFamily="18" charset="-120"/>
                <a:cs typeface="仿宋繁体"/>
              </a:rPr>
              <a:t/>
            </a:r>
            <a:r>
              <a:rPr lang="en-US" altLang="zh-TW" sz="4400" b="1" dirty="0" err="1">
                <a:solidFill>
                  <a:schemeClr val="bg1"/>
                </a:solidFill>
                <a:latin typeface="PMingLiU" pitchFamily="18" charset="-120"/>
                <a:cs typeface="仿宋繁体"/>
              </a:rPr>
              <a:t>   HOL#512       這是天父世界</a:t>
            </a:r>
            <a:endParaRPr lang="en-US" altLang="zh-TW" sz="4400" b="1" dirty="0">
              <a:solidFill>
                <a:schemeClr val="bg1"/>
              </a:solidFill>
              <a:latin typeface="PMingLiU" pitchFamily="18" charset="-120"/>
              <a:cs typeface="仿宋繁体"/>
            </a:endParaRPr>
          </a:p>
        </p:txBody>
      </p:sp>
    </p:spTree>
  </p:cSld>
  <p:clrMapOvr>
    <a:masterClrMapping xmlns:a="http://schemas.openxmlformats.org/drawingml/2006/main"/>
  </p:clrMapOvr>
</p:sld>
</file>

<file path=ppt/slides/slidee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>這是天父世界</a:t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這是天父世界，我們側耳靜聽，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宇宙唱歌，四圍響應，星辰作樂同聲。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這是天父世界，我心滿有安寧，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花草樹木，穹蒼碧海，述說天父奇能！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這是天父世界，群鳥歡唱齊鳴，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清晨明亮，百花美麗，證明創造精深。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這是天父世界，祂愛普及萬千，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風吹草聲，知祂經過，隨處能聽祂言。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slides/slidef.xml><?xml version="1.0" encoding="utf-8"?>
<p:sld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xmlns:a="http://schemas.openxmlformats.org/drawingml/2006/main" noChangeArrowheads="1"/>
          </p:cNvSpPr>
          <p:nvPr/>
        </p:nvSpPr>
        <p:spPr bwMode="auto">
          <a:xfrm xmlns:a="http://schemas.openxmlformats.org/drawingml/2006/main">
            <a:off x="152400" y="-100013"/>
            <a:ext cx="8763000" cy="695801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>
            <a:noFill/>
            <a:miter lim="800000"/>
            <a:headEnd/>
            <a:tailEnd/>
          </a:ln>
        </p:spPr>
        <p:txBody>
          <a:bodyPr xmlns:a="http://schemas.openxmlformats.org/drawingml/2006/main">
            <a:spAutoFit/>
          </a:bodyPr>
          <a:lstStyle xmlns:a="http://schemas.openxmlformats.org/drawingml/2006/main"/>
          <a:p xmlns:a="http://schemas.openxmlformats.org/drawingml/2006/main">
            <a:pPr marL="114300">
              <a:spcAft>
                <a:spcPct val="15000"/>
              </a:spcAft>
              <a:tabLst>
                <a:tab pos="563563" algn="l"/>
              </a:tabLst>
            </a:pPr>
            <a:r>
              <a:rPr lang="en-US" altLang="en-US" sz="4400" b="1">
                <a:solidFill>
                  <a:srgbClr val="00FF00"/>
                </a:solidFill>
                <a:latin typeface="PMingLiU" pitchFamily="18" charset="-120"/>
                <a:ea typeface="PMingLiU" pitchFamily="18" charset="-120"/>
                <a:cs typeface="仿宋繁体"/>
              </a:rPr>
              <a:t/>
            </a:r>
            <a:endParaRPr lang="en-US" altLang="ko-KR" sz="4400" b="1">
              <a:solidFill>
                <a:srgbClr val="00FF00"/>
              </a:solidFill>
              <a:latin typeface="PMingLiU" pitchFamily="18" charset="-120"/>
              <a:ea typeface="PMingLiU" pitchFamily="18" charset="-120"/>
              <a:cs typeface="仿宋繁体"/>
            </a:endParaRP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這是天父世界，叫我不可遺忘，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黑暗勢力雖然猖狂，天父卻仍作王。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這是天父世界，我心不必憂傷，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>天父是王，宇宙同唱，祂治萬國萬方。</a:t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  <a:p xmlns:a="http://schemas.openxmlformats.org/drawingml/2006/main">
            <a:pPr marL="114300">
              <a:tabLst>
                <a:tab pos="563563" algn="l"/>
              </a:tabLst>
            </a:pPr>
            <a:r>
              <a:rPr lang="en-US" altLang="zh-TW" sz="4000" b="1">
                <a:solidFill>
                  <a:schemeClr val="bg1"/>
                </a:solidFill>
                <a:latin typeface="PMingLiU" pitchFamily="18" charset="-120"/>
                <a:cs typeface="仿宋繁体"/>
              </a:rPr>
              <a:t/>
            </a:r>
          </a:p>
        </p:txBody>
      </p:sp>
    </p:spTree>
  </p:cSld>
  <p:clrMapOvr>
    <a:masterClrMapping xmlns:a="http://schemas.openxmlformats.org/drawingml/2006/main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</TotalTime>
  <Words>433</Words>
  <Application>Microsoft Office PowerPoint</Application>
  <PresentationFormat>On-screen Show (4:3)</PresentationFormat>
  <Paragraphs>37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公禱   （會眾站立）</vt:lpstr>
      <vt:lpstr>三一頌 （會眾站立）</vt:lpstr>
      <vt:lpstr>祝福 （會眾站立）</vt:lpstr>
      <vt:lpstr>PowerPoint Presentation</vt:lpstr>
      <vt:lpstr>PowerPoint Presentation</vt:lpstr>
      <vt:lpstr>聖餐 （會眾坐）</vt:lpstr>
      <vt:lpstr>使徒信經  （會眾起立）</vt:lpstr>
      <vt:lpstr>默祷 （會眾坐）  散会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Sunday Service Presntation Slides </dc:title>
  <dc:creator>Applied Vision Reseach &amp; Consulting</dc:creator>
  <cp:lastModifiedBy>jyang@visionrc.com</cp:lastModifiedBy>
  <cp:revision>71</cp:revision>
  <dcterms:created xsi:type="dcterms:W3CDTF">2008-08-07T18:57:04Z</dcterms:created>
  <dcterms:modified xsi:type="dcterms:W3CDTF">2018-03-09T02:44:25Z</dcterms:modified>
</cp:coreProperties>
</file>