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fb9337d44b42b8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6f1be8bb3d7b4156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fea78568a44174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b7b7b0d60d4694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868c85531d459a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b197de3fc74e16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0d93fbf83e24e98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5539e745c249f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46d9f9275ef4902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bb759f6dbe54ce2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cdd80d420440f4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cb53887f904fd7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07503785e8437c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e74ac3953e4a0b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fe56b72f3143a5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648acffbef94a7b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c0a674febd4deb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b714f9b4ae41bd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83b5b4563c4f9b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da395f87344da5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61421ed6bb4002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2c5305bf37492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7bcc28739b4b7b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5d88ded1fde4d8f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3b2c6e100474d76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dfcbe0a407c4b8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02ec6edb2b48a4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1584e501fb4e5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e6bc21248942f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3d92cc5e184fa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85d89e9ffc4478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2025年1月12日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HOL#286       信靠耶穌真是甜美   HOL#289       靠近主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信靠耶穌真是甜美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信靠耶穌真是甜美；只要深信主恩言，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只要站在主應許上，信靠主蒙福無邊。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耶穌，耶穌，何等可靠，我的經驗屢證實。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耶穌，耶穌，寶貴耶穌，賜我恩更信靠你。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信靠耶穌何等甜美；只要信靠主寶血，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只要憑著單純信心，能洗罪污白如雪。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耶穌，耶穌，何等可靠，我的經驗屢證實。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耶穌，耶穌，寶貴耶穌，賜我恩更信靠你。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信靠耶穌真是甜美；罪污，自我，全離棄，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從主領受一切恩惠，生命，喜樂，享安息。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耶穌，耶穌，何等可靠，我的經驗屢證實。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耶穌，耶穌，寶貴耶穌，賜我恩更信靠你。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信靠耶穌何等快樂；祂是我救主，良友，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深知祂必與我同行，從今時直到永遠。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耶穌，耶穌，何等可靠，我的經驗屢證實。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耶穌，耶穌，寶貴耶穌，賜我恩更信靠你。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靠近主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主是我永遠的福分，勝過朋友與生命，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在人生孤單旅程中，我深願與主同行。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靠近主，靠近主，靠近主，靠近主，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在人生孤單旅程中，我深願與主同行。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我不求世界的享樂，也不求世界虛名，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我願受任何的勞苦，只願望與主同行。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靠近主，靠近主，靠近主，靠近主；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我願受任何的勞苦，只願望與主同行。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帶領我經黑暗幽谷，安然過海上暴風，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當天上永生門大開，願與主同進天庭。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靠近主，靠近主，靠近主，靠近主；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當天上永生門大開，願與主同進天庭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我們還在為2025年4月14日至4月18日舉辦的花城工作營 尋找2位成人志願者，願意擔任工地、機構、人行道俱 樂部或運動所領袖。如有問題請聯係Grace陳姐妹。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福音使團今日在母堂下午1點30分有聚会。主題为：“ 傳福音的三步曲”。學習更多傳福音的工具。相同課程 於下主日在西區 1月19日下午2點開始。請預留時間參 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今年的中國新年慶祝活動將於 2 月 1 日禮拜六下午 3 點至 7 點在母堂舉行。我們鼓勵大家都利用這個機會 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紐約上州生命沖擊營（原福音營）將于3月21日至3月 23日爲18歲以上講普通話的人舉辦。生命沖擊營是一 個以體驗方式分享並學習福音的營會。現已開始報名 ！在前廳的海報上有鏈接。欲了解更多信息，請參閱 前廳海報或聯系陳定立牧師。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15:1-5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我是真葡萄樹、我父是栽培的人。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凡屬我不結果子的枝子、他就剪去．凡結果子的、他就修理乾淨、使枝子結果子更多。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現在你們因我講給你們的道、已經乾淨了。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你們要常在我裏面、我也常在你們裏面。枝子若不常在葡萄樹上、自己就不能結果子．你們若不常在我裏面、也是這樣。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我是葡萄樹、你們是枝子．常在我裏面的、我也常在他裏面、這人就多結果子．因為離了我、你們就不能作甚麼。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與基督聯合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111二、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111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14:22-33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耶穌隨即催門徒上船、先渡到那邊去、等他叫眾人散開。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散了眾人以後、他就獨自上山去禱告．到了晚上、只有他一人在那裏。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那時船在海中、因風不順、被浪搖撼。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夜裏四更天、耶穌在海面上走、往門徒那裏去。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門徒看見他在海面上走、就驚慌了、說、是個鬼怪．便害怕、喊叫起來。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耶穌連忙對他們說、你們放心．是我、不要怕。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彼得說、主、如果是你、請叫我從水面上走到你那裏去。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耶穌說、你來吧。彼得就從船上下去、在水面上走、要到耶穌那裏去．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只因見風甚大、就害怕．將要沉下去、便喊著說、主阿、救我。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耶穌趕緊伸手拉住他、說、你這小信的人哪、為甚麼疑惑呢。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他們上了船、風就住了。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在船上的人都拜他說、你真是　神的兒子了。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行在信實恩典中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行在信實恩典中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神領我進入美地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有山 有谷 有泉源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祂為我有豐盛預備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我必定一無所缺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我心嚮往主的應許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主的話我必遵行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每一步都有主的帶領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我一生跟主向前行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我行在耶和華信實的恩典中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信實恩典中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我行在耶和華信實的恩典中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信實恩典中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我以神的信實為糧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嗎哪每天為我而降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引領我 試煉我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我活著單靠神話語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我以神的信實為糧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嗎哪每天為我而降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出曠野 入美地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我一生跟隨主到底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我行在耶和華信實的恩典中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信實恩典中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我行在耶和華信實的恩典中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信實恩典中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148:1-5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你們要讚美耶和華、從天上讚美耶和華、在高處讚美他。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他的眾使者都要讚美他．他的諸軍都要讚美他。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日頭月亮、你們要讚美他．放光的星宿、你們都要讚美他。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天上的天、和天上的水、你們都要讚美他。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願這些都讚美耶和華的名．因他一吩咐便都造成。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祢的信實廣大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祢的信實廣大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在祢永遠沒有轉動影兒；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副歌：祢的信實廣大，祢的信實廣大，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我所需用祢恩手豐富預備，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副歌：祢的信實廣大，祢的信實廣大，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我所需用祢恩手豐富預備，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祢常與我同在，安慰引領；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