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3.xml" ContentType="application/vnd.openxmlformats-officedocument.presentationml.slide+xml"/>
  <Override PartName="/ppt/slides/slide29.xml" ContentType="application/vnd.openxmlformats-officedocument.presentationml.slide+xml"/>
  <Override PartName="/ppt/slides/slide2a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1a.xml" ContentType="application/vnd.openxmlformats-officedocument.presentationml.slide+xml"/>
  <Override PartName="/ppt/slides/slide1b.xml" ContentType="application/vnd.openxmlformats-officedocument.presentationml.slide+xml"/>
  <Override PartName="/ppt/slides/slide1c.xml" ContentType="application/vnd.openxmlformats-officedocument.presentationml.slide+xml"/>
  <Override PartName="/ppt/slides/slide1d.xml" ContentType="application/vnd.openxmlformats-officedocument.presentationml.slide+xml"/>
  <Override PartName="/ppt/slides/slide1e.xml" ContentType="application/vnd.openxmlformats-officedocument.presentationml.slide+xml"/>
  <Override PartName="/ppt/slides/slide1f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="http://schemas.openxmlformats.org/presentationml/2006/main" saveSubsetFonts="1">
  <p:sldMasterIdLst>
    <p:sldMasterId xmlns:r="http://schemas.openxmlformats.org/officeDocument/2006/relationships" id="2147483648" r:id="rId1"/>
  </p:sldMasterIdLst>
  <p:notesMasterIdLst>
    <p:notesMasterId xmlns:r="http://schemas.openxmlformats.org/officeDocument/2006/relationships" r:id="rId12"/>
  </p:notesMasterIdLst>
  <p:sldIdLst>
    <p:sldId xmlns:r="http://schemas.openxmlformats.org/officeDocument/2006/relationships" id="259" r:id="rId2"/>
    <p:sldId xmlns:r="http://schemas.openxmlformats.org/officeDocument/2006/relationships" id="269" r:id="newSlide1"/>
    <p:sldId xmlns:r="http://schemas.openxmlformats.org/officeDocument/2006/relationships" id="270" r:id="newSlide2"/>
    <p:sldId xmlns:r="http://schemas.openxmlformats.org/officeDocument/2006/relationships" id="271" r:id="newSlide3"/>
    <p:sldId xmlns:r="http://schemas.openxmlformats.org/officeDocument/2006/relationships" id="272" r:id="newSlide4"/>
    <p:sldId xmlns:r="http://schemas.openxmlformats.org/officeDocument/2006/relationships" id="273" r:id="newSlide5"/>
    <p:sldId xmlns:r="http://schemas.openxmlformats.org/officeDocument/2006/relationships" id="274" r:id="newSlide6"/>
    <p:sldId xmlns:r="http://schemas.openxmlformats.org/officeDocument/2006/relationships" id="275" r:id="newSlide7"/>
    <p:sldId xmlns:r="http://schemas.openxmlformats.org/officeDocument/2006/relationships" id="276" r:id="newSlide8"/>
    <p:sldId xmlns:r="http://schemas.openxmlformats.org/officeDocument/2006/relationships" id="277" r:id="newSlide9"/>
    <p:sldId xmlns:r="http://schemas.openxmlformats.org/officeDocument/2006/relationships" id="278" r:id="newSlide10"/>
    <p:sldId xmlns:r="http://schemas.openxmlformats.org/officeDocument/2006/relationships" id="279" r:id="newSlide11"/>
    <p:sldId xmlns:r="http://schemas.openxmlformats.org/officeDocument/2006/relationships" id="280" r:id="newSlide12"/>
    <p:sldId xmlns:r="http://schemas.openxmlformats.org/officeDocument/2006/relationships" id="281" r:id="newSlide13"/>
    <p:sldId xmlns:r="http://schemas.openxmlformats.org/officeDocument/2006/relationships" id="282" r:id="newSlide14"/>
    <p:sldId xmlns:r="http://schemas.openxmlformats.org/officeDocument/2006/relationships" id="283" r:id="newSlide15"/>
    <p:sldId xmlns:r="http://schemas.openxmlformats.org/officeDocument/2006/relationships" id="284" r:id="newSlide16"/>
    <p:sldId xmlns:r="http://schemas.openxmlformats.org/officeDocument/2006/relationships" id="285" r:id="newSlide17"/>
    <p:sldId xmlns:r="http://schemas.openxmlformats.org/officeDocument/2006/relationships" id="286" r:id="newSlide18"/>
    <p:sldId xmlns:r="http://schemas.openxmlformats.org/officeDocument/2006/relationships" id="287" r:id="newSlide19"/>
    <p:sldId xmlns:r="http://schemas.openxmlformats.org/officeDocument/2006/relationships" id="288" r:id="newSlide20"/>
    <p:sldId xmlns:r="http://schemas.openxmlformats.org/officeDocument/2006/relationships" id="289" r:id="newSlide21"/>
    <p:sldId xmlns:r="http://schemas.openxmlformats.org/officeDocument/2006/relationships" id="290" r:id="newSlide22"/>
    <p:sldId xmlns:r="http://schemas.openxmlformats.org/officeDocument/2006/relationships" id="291" r:id="newSlide23"/>
    <p:sldId xmlns:r="http://schemas.openxmlformats.org/officeDocument/2006/relationships" id="292" r:id="newSlide24"/>
    <p:sldId xmlns:r="http://schemas.openxmlformats.org/officeDocument/2006/relationships" id="293" r:id="newSlide25"/>
    <p:sldId xmlns:r="http://schemas.openxmlformats.org/officeDocument/2006/relationships" id="294" r:id="newSlide26"/>
    <p:sldId xmlns:r="http://schemas.openxmlformats.org/officeDocument/2006/relationships" id="295" r:id="newSlide27"/>
    <p:sldId xmlns:r="http://schemas.openxmlformats.org/officeDocument/2006/relationships" id="296" r:id="newSlide28"/>
    <p:sldId xmlns:r="http://schemas.openxmlformats.org/officeDocument/2006/relationships" id="297" r:id="newSlide29"/>
    <p:sldId xmlns:r="http://schemas.openxmlformats.org/officeDocument/2006/relationships" id="298" r:id="newSlide30"/>
    <p:sldId xmlns:r="http://schemas.openxmlformats.org/officeDocument/2006/relationships" id="299" r:id="newSlide31"/>
  </p:sldIdLst>
  <p:sldSz cx="9144000" cy="6858000" type="screen4x3"/>
  <p:notesSz cx="6858000" cy="9144000"/>
  <p:defaultTextStyle>
    <a:defPPr xmlns:a="http://schemas.openxmlformats.org/drawingml/2006/main">
      <a:defRPr lang="en-US"/>
    </a:defPPr>
    <a:lvl1pPr xmlns:a="http://schemas.openxmlformats.org/drawingml/2006/main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xmlns:a="http://schemas.openxmlformats.org/drawingml/2006/main"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xmlns:a="http://schemas.openxmlformats.org/drawingml/2006/main"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xmlns:a="http://schemas.openxmlformats.org/drawingml/2006/main"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xmlns:a="http://schemas.openxmlformats.org/drawingml/2006/main"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xmlns:a="http://schemas.openxmlformats.org/drawingml/2006/main"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xmlns:a="http://schemas.openxmlformats.org/drawingml/2006/main"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xmlns:a="http://schemas.openxmlformats.org/drawingml/2006/main"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xmlns:a="http://schemas.openxmlformats.org/drawingml/2006/main"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8CDD93FA-A8B0-424C-BB84-7059F21A92D7}">
          <p14:sldIdLst>
            <p14:sldId id="259"/>
            <p14:sldId id="258"/>
            <p14:sldId id="260"/>
            <p14:sldId id="261"/>
            <p14:sldId id="262"/>
            <p14:sldId id="263"/>
            <p14:sldId id="264"/>
            <p14:sldId id="266"/>
            <p14:sldId id="267"/>
            <p14:sldId id="268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eyadr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E9FF"/>
    <a:srgbClr val="CCECFF"/>
    <a:srgbClr val="99CCFF"/>
    <a:srgbClr val="66CCFF"/>
    <a:srgbClr val="3399FF"/>
    <a:srgbClr val="006699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>
        <p:scale>
          <a:sx n="100" d="100"/>
          <a:sy n="100" d="100"/>
        </p:scale>
        <p:origin x="-16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commentAuthors" Target="commentAuthors.xml" Id="rId13" /><Relationship Type="http://schemas.openxmlformats.org/officeDocument/2006/relationships/notesMaster" Target="notesMasters/notesMaster1.xml" Id="rId12" /><Relationship Type="http://schemas.openxmlformats.org/officeDocument/2006/relationships/tableStyles" Target="tableStyles.xml" Id="rId17" /><Relationship Type="http://schemas.openxmlformats.org/officeDocument/2006/relationships/slide" Target="slides/slide1.xml" Id="rId2" /><Relationship Type="http://schemas.openxmlformats.org/officeDocument/2006/relationships/theme" Target="theme/theme1.xml" Id="rId16" /><Relationship Type="http://schemas.openxmlformats.org/officeDocument/2006/relationships/slideMaster" Target="slideMasters/slideMaster1.xml" Id="rId1" /><Relationship Type="http://schemas.openxmlformats.org/officeDocument/2006/relationships/viewProps" Target="viewProps.xml" Id="rId15" /><Relationship Type="http://schemas.openxmlformats.org/officeDocument/2006/relationships/presProps" Target="presProps.xml" Id="rId14" /><Relationship Type="http://schemas.openxmlformats.org/officeDocument/2006/relationships/slide" Target="/ppt/slides/slideb.xml" Id="newSlide1" /><Relationship Type="http://schemas.openxmlformats.org/officeDocument/2006/relationships/slide" Target="/ppt/slides/slidec.xml" Id="newSlide2" /><Relationship Type="http://schemas.openxmlformats.org/officeDocument/2006/relationships/slide" Target="/ppt/slides/slided.xml" Id="newSlide3" /><Relationship Type="http://schemas.openxmlformats.org/officeDocument/2006/relationships/slide" Target="/ppt/slides/slidee.xml" Id="newSlide4" /><Relationship Type="http://schemas.openxmlformats.org/officeDocument/2006/relationships/slide" Target="/ppt/slides/slidef.xml" Id="newSlide5" /><Relationship Type="http://schemas.openxmlformats.org/officeDocument/2006/relationships/slide" Target="/ppt/slides/slide11.xml" Id="newSlide6" /><Relationship Type="http://schemas.openxmlformats.org/officeDocument/2006/relationships/slide" Target="/ppt/slides/slide12.xml" Id="newSlide7" /><Relationship Type="http://schemas.openxmlformats.org/officeDocument/2006/relationships/slide" Target="/ppt/slides/slide13.xml" Id="newSlide8" /><Relationship Type="http://schemas.openxmlformats.org/officeDocument/2006/relationships/slide" Target="/ppt/slides/slide14.xml" Id="newSlide9" /><Relationship Type="http://schemas.openxmlformats.org/officeDocument/2006/relationships/slide" Target="/ppt/slides/slide15.xml" Id="newSlide10" /><Relationship Type="http://schemas.openxmlformats.org/officeDocument/2006/relationships/slide" Target="/ppt/slides/slide16.xml" Id="newSlide11" /><Relationship Type="http://schemas.openxmlformats.org/officeDocument/2006/relationships/slide" Target="/ppt/slides/slide17.xml" Id="newSlide12" /><Relationship Type="http://schemas.openxmlformats.org/officeDocument/2006/relationships/slide" Target="/ppt/slides/slide18.xml" Id="newSlide13" /><Relationship Type="http://schemas.openxmlformats.org/officeDocument/2006/relationships/slide" Target="/ppt/slides/slide19.xml" Id="newSlide14" /><Relationship Type="http://schemas.openxmlformats.org/officeDocument/2006/relationships/slide" Target="/ppt/slides/slide1a.xml" Id="newSlide15" /><Relationship Type="http://schemas.openxmlformats.org/officeDocument/2006/relationships/slide" Target="/ppt/slides/slide1b.xml" Id="newSlide16" /><Relationship Type="http://schemas.openxmlformats.org/officeDocument/2006/relationships/slide" Target="/ppt/slides/slide1c.xml" Id="newSlide17" /><Relationship Type="http://schemas.openxmlformats.org/officeDocument/2006/relationships/slide" Target="/ppt/slides/slide1d.xml" Id="newSlide18" /><Relationship Type="http://schemas.openxmlformats.org/officeDocument/2006/relationships/slide" Target="/ppt/slides/slide1e.xml" Id="newSlide19" /><Relationship Type="http://schemas.openxmlformats.org/officeDocument/2006/relationships/slide" Target="/ppt/slides/slide1f.xml" Id="newSlide20" /><Relationship Type="http://schemas.openxmlformats.org/officeDocument/2006/relationships/slide" Target="/ppt/slides/slide20.xml" Id="newSlide21" /><Relationship Type="http://schemas.openxmlformats.org/officeDocument/2006/relationships/slide" Target="/ppt/slides/slide21.xml" Id="newSlide22" /><Relationship Type="http://schemas.openxmlformats.org/officeDocument/2006/relationships/slide" Target="/ppt/slides/slide22.xml" Id="newSlide23" /><Relationship Type="http://schemas.openxmlformats.org/officeDocument/2006/relationships/slide" Target="/ppt/slides/slide23.xml" Id="newSlide24" /><Relationship Type="http://schemas.openxmlformats.org/officeDocument/2006/relationships/slide" Target="/ppt/slides/slide24.xml" Id="newSlide25" /><Relationship Type="http://schemas.openxmlformats.org/officeDocument/2006/relationships/slide" Target="/ppt/slides/slide25.xml" Id="newSlide26" /><Relationship Type="http://schemas.openxmlformats.org/officeDocument/2006/relationships/slide" Target="/ppt/slides/slide26.xml" Id="newSlide27" /><Relationship Type="http://schemas.openxmlformats.org/officeDocument/2006/relationships/slide" Target="/ppt/slides/slide27.xml" Id="newSlide28" /><Relationship Type="http://schemas.openxmlformats.org/officeDocument/2006/relationships/slide" Target="/ppt/slides/slide28.xml" Id="newSlide29" /><Relationship Type="http://schemas.openxmlformats.org/officeDocument/2006/relationships/slide" Target="/ppt/slides/slide29.xml" Id="newSlide30" /><Relationship Type="http://schemas.openxmlformats.org/officeDocument/2006/relationships/slide" Target="/ppt/slides/slide2a.xml" Id="newSlide31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19A6ADCE-BDD0-4D39-8B0B-D1B8DA6C2AB8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E3FE048F-E015-45E8-A225-4BAE8289DA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88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68825" cy="3427412"/>
          </a:xfrm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  <a:noFill/>
          <a:ln/>
        </p:spPr>
        <p:txBody>
          <a:bodyPr lIns="91011" tIns="45506" rIns="91011" bIns="45506"/>
          <a:lstStyle/>
          <a:p>
            <a:endParaRPr lang="zh-TW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108BE-48AF-4F6A-81D4-C5B555C24BCE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CB235-ED93-4796-ADF4-C9202096F7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0560A-4DA2-47F3-868B-2F45A7705317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6A4C2-660C-45F1-B3DD-C22E0F979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BFCA5-DE54-483A-87BF-8ABBA28F5818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7F2C3-CA8E-4813-8A17-AC9FC016AF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19A63-15FB-469D-B5F6-3119CBB88C67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66FA9-6B9A-4CE7-8A49-5A2CD53FB6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C3C1E9-733F-4A37-9B6C-837E5BFE993C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637D4-76CA-490D-97C1-EF8A0EDA80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19C68-489A-481E-9E7C-09307A5815B4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36309-9E56-43BC-86E3-CB5EC8CC08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EBE01-7444-40B1-B038-C62F512CADBD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59A5B-53BD-4EE0-B3FB-9693B09CC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9B732-AA3B-4D56-979D-10B156FDD593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DA7A9-55FB-42DD-85A6-FF4D2F5F4B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9B0D1-2FAA-458E-B71E-333F1B53E42C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F2367-CC11-469D-9CD0-E045511CCD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0EFA3-646B-42A5-B782-4132A906D41D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952AE-4895-4143-8101-89A3C1F707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4F6E0-7C27-4AB4-B7B4-98E8A71AA0FF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C604F-FAF2-4108-A5F7-B8C00CE305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A16AC-53B0-4A57-92AE-510269098479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CC4C3-8894-40FA-8AE3-B6FEFE527B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0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8BE1892-2237-47AF-8E41-D1C88DE870BE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5BD0344-50D4-436D-9520-EFD8667201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gif"/></Relationships>
</file>

<file path=ppt/slides/_rels/slide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72fb9337d44b42b8" /></Relationships>
</file>

<file path=ppt/slides/_rels/slide12.xml.rels>&#65279;<?xml version="1.0" encoding="utf-8"?><Relationships xmlns="http://schemas.openxmlformats.org/package/2006/relationships"><Relationship Type="http://schemas.openxmlformats.org/officeDocument/2006/relationships/slideLayout" Target="/ppt/slideLayouts/slideLayout6.xml" Id="R6f1be8bb3d7b4156" /></Relationships>
</file>

<file path=ppt/slides/_rels/slide13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08fea78568a44174" /></Relationships>
</file>

<file path=ppt/slides/_rels/slide14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5cb7b7b0d60d4694" /></Relationships>
</file>

<file path=ppt/slides/_rels/slide15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20868c85531d459a" /></Relationships>
</file>

<file path=ppt/slides/_rels/slide16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16b197de3fc74e16" /></Relationships>
</file>

<file path=ppt/slides/_rels/slide17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50d93fbf83e24e98" /></Relationships>
</file>

<file path=ppt/slides/_rels/slide18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825539e745c249f5" /></Relationships>
</file>

<file path=ppt/slides/_rels/slide19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146d9f9275ef4902" /></Relationships>
</file>

<file path=ppt/slides/_rels/slide1a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0bb759f6dbe54ce2" /></Relationships>
</file>

<file path=ppt/slides/_rels/slide1b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92cdd80d420440f4" /></Relationships>
</file>

<file path=ppt/slides/_rels/slide1c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b9cb53887f904fd7" /></Relationships>
</file>

<file path=ppt/slides/_rels/slide1d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d107503785e8437c" /></Relationships>
</file>

<file path=ppt/slides/_rels/slide1e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5ee74ac3953e4a0b" /></Relationships>
</file>

<file path=ppt/slides/_rels/slide1f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cefe56b72f3143a5" /></Relationships>
</file>

<file path=ppt/slides/_rels/slide20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f648acffbef94a7b" /></Relationships>
</file>

<file path=ppt/slides/_rels/slide21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15c0a674febd4deb" /></Relationships>
</file>

<file path=ppt/slides/_rels/slide22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dbb714f9b4ae41bd" /></Relationships>
</file>

<file path=ppt/slides/_rels/slide23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a083b5b4563c4f9b" /></Relationships>
</file>

<file path=ppt/slides/_rels/slide24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3ada395f87344da5" /></Relationships>
</file>

<file path=ppt/slides/_rels/slide25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2561421ed6bb4002" /></Relationships>
</file>

<file path=ppt/slides/_rels/slide26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182c5305bf374921" /></Relationships>
</file>

<file path=ppt/slides/_rels/slide27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907bcc28739b4b7b" /></Relationships>
</file>

<file path=ppt/slides/_rels/slide28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75d88ded1fde4d8f" /></Relationships>
</file>

<file path=ppt/slides/_rels/slide29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93b2c6e100474d76" /></Relationships>
</file>

<file path=ppt/slides/_rels/slide2a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6dfcbe0a407c4b8e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c602ec6edb2b48a4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7b1584e501fb4e59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d0e6bc21248942f1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cf3d92cc5e184faa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3385d89e9ffc4478" /></Relationships>
</file>

<file path=ppt/slides/slide1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xmlns:a="http://schemas.openxmlformats.org/drawingml/2006/main" noGrp="1"/>
          </p:cNvSpPr>
          <p:nvPr>
            <p:ph type="body" sz="half" idx="1"/>
          </p:nvPr>
        </p:nvSpPr>
        <p:spPr>
          <a:xfrm xmlns:a="http://schemas.openxmlformats.org/drawingml/2006/main">
            <a:off x="304800" y="3352800"/>
            <a:ext cx="8534400" cy="1738313"/>
          </a:xfrm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0" indent="114300" algn="ctr"/>
            <a:r>
              <a:rPr lang="zh-TW" altLang="en-US" sz="60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仿宋繁体"/>
              </a:rPr>
              <a:t>主日崇拜</a:t>
            </a:r>
          </a:p>
          <a:p xmlns:a="http://schemas.openxmlformats.org/drawingml/2006/main">
            <a:pPr marL="0" indent="114300" algn="ctr"/>
            <a:r>
              <a:rPr lang="en-US" altLang="zh-TW" sz="4000" b="1" smtClean="0">
                <a:solidFill>
                  <a:srgbClr val="FFFF00"/>
                </a:solidFill>
                <a:latin typeface="仿宋繁体"/>
                <a:ea typeface="Batang" pitchFamily="18" charset="-127"/>
                <a:cs typeface="仿宋繁体"/>
              </a:rPr>
              <a:t>2025年1月12日</a:t>
            </a:r>
            <a:endParaRPr lang="en-US" sz="4000" b="1" smtClean="0">
              <a:solidFill>
                <a:srgbClr val="FFFF00"/>
              </a:solidFill>
              <a:latin typeface="仿宋繁体"/>
              <a:ea typeface="Batang" pitchFamily="18" charset="-127"/>
              <a:cs typeface="仿宋繁体"/>
            </a:endParaRPr>
          </a:p>
        </p:txBody>
      </p:sp>
      <p:pic>
        <p:nvPicPr>
          <p:cNvPr id="15362" name="Picture 3"/>
          <p:cNvPicPr>
            <a:picLocks xmlns:a="http://schemas.openxmlformats.org/drawingml/2006/main" noGrp="1" noChangeAspect="1" noChangeArrowheads="1"/>
          </p:cNvPicPr>
          <p:nvPr>
            <p:ph type="clipArt" sz="half" idx="2"/>
          </p:nvPr>
        </p:nvPicPr>
        <p:blipFill>
          <a:blip xmlns:r="http://schemas.openxmlformats.org/officeDocument/2006/relationships" xmlns:a="http://schemas.openxmlformats.org/drawingml/2006/main" r:embed="rId3"/>
          <a:srcRect xmlns:a="http://schemas.openxmlformats.org/drawingml/2006/main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1752600" y="381000"/>
            <a:ext cx="5715000" cy="2768600"/>
          </a:xfrm>
        </p:spPr>
      </p:pic>
      <p:sp>
        <p:nvSpPr>
          <p:cNvPr id="15363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5791200"/>
            <a:ext cx="9144000" cy="70167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endParaRPr lang="en-US" sz="4000" b="1">
              <a:solidFill>
                <a:srgbClr val="FFFF00"/>
              </a:solidFill>
              <a:latin typeface="仿宋繁体"/>
              <a:ea typeface="仿宋繁体"/>
              <a:cs typeface="仿宋繁体"/>
            </a:endParaRPr>
          </a:p>
        </p:txBody>
      </p:sp>
      <p:sp>
        <p:nvSpPr>
          <p:cNvPr id="17413" name="Rectangle 5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6186488"/>
            <a:ext cx="9144000" cy="519112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 eaLnBrk="0" hangingPunct="0">
              <a:spcBef>
                <a:spcPct val="20000"/>
              </a:spcBef>
              <a:buFont typeface="Arial" charset="0"/>
              <a:buNone/>
            </a:pPr>
            <a:r>
              <a:rPr lang="zh-TW" sz="28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崇拜正在進行中</a:t>
            </a:r>
            <a:r>
              <a:rPr lang="zh-TW" altLang="en-US" sz="2800" b="1">
                <a:solidFill>
                  <a:schemeClr val="bg1"/>
                </a:solidFill>
                <a:latin typeface="Calibri" pitchFamily="34" charset="0"/>
              </a:rPr>
              <a:t>，</a:t>
            </a:r>
            <a:r>
              <a:rPr lang="zh-TW" sz="28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請關閉你的手機和傳呼機</a:t>
            </a:r>
            <a:r>
              <a:rPr lang="zh-TW" altLang="en-US" sz="2800" b="1">
                <a:solidFill>
                  <a:schemeClr val="bg1"/>
                </a:solidFill>
                <a:latin typeface="Calibri" pitchFamily="34" charset="0"/>
              </a:rPr>
              <a:t>，</a:t>
            </a:r>
            <a:r>
              <a:rPr lang="zh-TW" sz="28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謝謝合作。</a:t>
            </a:r>
            <a:endParaRPr lang="en-US" sz="2800" b="1" i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  <p:pic>
        <p:nvPicPr>
          <p:cNvPr id="15365" name="Picture 6"/>
          <p:cNvPicPr>
            <a:picLocks xmlns:a="http://schemas.openxmlformats.org/drawingml/2006/main" noChangeAspect="1" noChangeArrowheads="1"/>
          </p:cNvPicPr>
          <p:nvPr/>
        </p:nvPicPr>
        <p:blipFill>
          <a:blip xmlns:r="http://schemas.openxmlformats.org/officeDocument/2006/relationships" xmlns:a="http://schemas.openxmlformats.org/drawingml/2006/main" r:embed="rId4"/>
          <a:srcRect xmlns:a="http://schemas.openxmlformats.org/drawingml/2006/main"/>
          <a:stretch xmlns:a="http://schemas.openxmlformats.org/drawingml/2006/main">
            <a:fillRect/>
          </a:stretch>
        </p:blipFill>
        <p:spPr bwMode="auto">
          <a:xfrm xmlns:a="http://schemas.openxmlformats.org/drawingml/2006/main">
            <a:off x="7924800" y="5181600"/>
            <a:ext cx="660400" cy="78105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round/>
            <a:headEnd/>
            <a:tailEnd/>
          </a:ln>
        </p:spPr>
      </p:pic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3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xmlns:a="http://schemas.openxmlformats.org/drawingml/2006/main" val="tx1"/>
                                      </p:to>
                                    </p:animClr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/>
    </p:bldLst>
  </p:timing>
</p:sld>
</file>

<file path=ppt/slides/slide11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求賜今天力量，明天的盼望，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從天降下恩典，福樂無窮。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副歌：你的信實廣大，你的信實廣大，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清晨復清晨，更經歷新恩；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我所需用你恩手豐富預備，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你的信實廣大，顯在我身。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xmlns:a="http://schemas.openxmlformats.org/drawingml/2006/main" noGrp="1"/>
          </p:cNvSpPr>
          <p:nvPr>
            <p:ph type="title"/>
          </p:nvPr>
        </p:nvSpPr>
        <p:spPr>
          <a:xfrm xmlns:a="http://schemas.openxmlformats.org/drawingml/2006/main">
            <a:off x="0" y="0"/>
            <a:ext cx="8991600" cy="7620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/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公</a:t>
            </a:r>
            <a:r>
              <a:rPr lang="en-US" altLang="zh-TW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禱   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眾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站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立）</a:t>
            </a:r>
            <a:endParaRPr lang="en-US" sz="6000" b="1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9459" name="Rectangle 3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457200" y="990600"/>
            <a:ext cx="8458200" cy="56388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ctr">
              <a:lnSpc>
                <a:spcPct val="110000"/>
              </a:lnSpc>
            </a:pPr>
            <a:r>
              <a:rPr lang="zh-TW" altLang="en-US" sz="4400" b="1" dirty="0">
                <a:solidFill>
                  <a:srgbClr val="FFFF00"/>
                </a:solidFill>
                <a:latin typeface="PMingLiU" pitchFamily="18" charset="-120"/>
                <a:cs typeface="仿宋繁体"/>
              </a:rPr>
              <a:t>主禱文</a:t>
            </a:r>
            <a:endParaRPr lang="zh-TW" altLang="en-US" sz="40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  <a:p xmlns:a="http://schemas.openxmlformats.org/drawingml/2006/main">
            <a:pPr>
              <a:lnSpc>
                <a:spcPct val="110000"/>
              </a:lnSpc>
            </a:pPr>
            <a:r>
              <a:rPr lang="zh-TW" altLang="en-US" sz="36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們在天上的父，願人都尊你的名為聖。願你的國降臨，願你的旨意行在地上，如同行在天上。我們日用的飲食，今日賜給我們。免我們的債，如同我們免了人的債。不叫我們遇見試探，救我們脫離兇惡，因為國度，權柄，榮耀，全是你的，直到永遠，阿們。			</a:t>
            </a:r>
            <a:r>
              <a:rPr lang="en-US" altLang="zh-TW" sz="3600" b="1" dirty="0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>
              <a:lnSpc>
                <a:spcPct val="110000"/>
              </a:lnSpc>
            </a:pPr>
            <a:r>
              <a:rPr lang="en-US" altLang="zh-TW" sz="36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3600" b="1" dirty="0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zh-TW" altLang="en-US" sz="3600" b="1" dirty="0" smtClean="0">
                <a:solidFill>
                  <a:srgbClr val="00FF00"/>
                </a:solidFill>
                <a:latin typeface="PMingLiU" pitchFamily="18" charset="-120"/>
                <a:cs typeface="仿宋繁体"/>
              </a:rPr>
              <a:t>馬</a:t>
            </a:r>
            <a:r>
              <a:rPr lang="zh-TW" altLang="en-US" sz="3600" b="1" dirty="0">
                <a:solidFill>
                  <a:srgbClr val="00FF00"/>
                </a:solidFill>
                <a:latin typeface="PMingLiU" pitchFamily="18" charset="-120"/>
                <a:cs typeface="仿宋繁体"/>
              </a:rPr>
              <a:t>太福音6:9-13節</a:t>
            </a:r>
          </a:p>
        </p:txBody>
      </p:sp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autoUpdateAnimBg="0"/>
    </p:bldLst>
  </p:timing>
</p:sld>
</file>

<file path=ppt/slides/slide13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唱詩二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   HOL#286       信靠耶穌真是甜美   HOL#289       靠近主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4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信靠耶穌真是甜美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信靠耶穌真是甜美；只要深信主恩言，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只要站在主應許上，信靠主蒙福無邊。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耶穌，耶穌，何等可靠，我的經驗屢證實。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耶穌，耶穌，寶貴耶穌，賜我恩更信靠你。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信靠耶穌何等甜美；只要信靠主寶血，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只要憑著單純信心，能洗罪污白如雪。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耶穌，耶穌，何等可靠，我的經驗屢證實。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耶穌，耶穌，寶貴耶穌，賜我恩更信靠你。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信靠耶穌真是甜美；罪污，自我，全離棄，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從主領受一切恩惠，生命，喜樂，享安息。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耶穌，耶穌，何等可靠，我的經驗屢證實。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耶穌，耶穌，寶貴耶穌，賜我恩更信靠你。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信靠耶穌何等快樂；祂是我救主，良友，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深知祂必與我同行，從今時直到永遠。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耶穌，耶穌，何等可靠，我的經驗屢證實。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耶穌，耶穌，寶貴耶穌，賜我恩更信靠你。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靠近主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主是我永遠的福分，勝過朋友與生命，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在人生孤單旅程中，我深願與主同行。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靠近主，靠近主，靠近主，靠近主，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在人生孤單旅程中，我深願與主同行。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我不求世界的享樂，也不求世界虛名，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我願受任何的勞苦，只願望與主同行。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靠近主，靠近主，靠近主，靠近主；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我願受任何的勞苦，只願望與主同行。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帶領我經黑暗幽谷，安然過海上暴風，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當天上永生門大開，願與主同進天庭。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靠近主，靠近主，靠近主，靠近主；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當天上永生門大開，願與主同進天庭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歡迎與報告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1.  歡迎新來的朋友! 歡迎弟兄姊妹及朋友來參加我們的主日崇拜。
2.  我們還在為2025年4月14日至4月18日舉辦的花城工作營 尋找2位成人志願者，願意擔任工地、機構、人行道俱 樂部或運動所領袖。如有問題請聯係Grace陳姐妹。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9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3.  福音使團今日在母堂下午1點30分有聚会。主題为：“ 傳福音的三步曲”。學習更多傳福音的工具。相同課程 於下主日在西區 1月19日下午2點開始。請預留時間參 加。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a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4.  今年的中國新年慶祝活動將於 2 月 1 日禮拜六下午 3 點至 7 點在母堂舉行。我們鼓勵大家都利用這個機會 邀請新朋友參加這次慶祝活動。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b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5.  紐約上州生命沖擊營（原福音營）將于3月21日至3月 23日爲18歲以上講普通話的人舉辦。生命沖擊營是一 個以體驗方式分享並學習福音的營會。現已開始報名 ！在前廳的海報上有鏈接。欲了解更多信息，請參閱 前廳海報或聯系陳定立牧師。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c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牧禱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d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讀經 (會眾起立)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約 翰 福 音 15:1-5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我是真葡萄樹、我父是栽培的人。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2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凡屬我不結果子的枝子、他就剪去．凡結果子的、他就修理乾淨、使枝子結果子更多。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現在你們因我講給你們的道、已經乾淨了。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4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你們要常在我裏面、我也常在你們裏面。枝子若不常在葡萄樹上、自己就不能結果子．你們若不常在我裏面、也是這樣。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e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5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我是葡萄樹、你們是枝子．常在我裏面的、我也常在他裏面、這人就多結果子．因為離了我、你們就不能作甚麼。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f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證道 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與基督聯合</a:t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一、 111二、 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20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一、 111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馬 太 福 音 14:22-33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22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耶穌隨即催門徒上船、先渡到那邊去、等他叫眾人散開。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23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散了眾人以後、他就獨自上山去禱告．到了晚上、只有他一人在那裏。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24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那時船在海中、因風不順、被浪搖撼。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25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夜裏四更天、耶穌在海面上走、往門徒那裏去。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26</a:t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門徒看見他在海面上走、就驚慌了、說、是個鬼怪．便害怕、喊叫起來。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27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耶穌連忙對他們說、你們放心．是我、不要怕。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28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彼得說、主、如果是你、請叫我從水面上走到你那裏去。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29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耶穌說、你來吧。彼得就從船上下去、在水面上走、要到耶穌那裏去．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30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只因見風甚大、就害怕．將要沉下去、便喊著說、主阿、救我。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31</a:t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耶穌趕緊伸手拉住他、說、你這小信的人哪、為甚麼疑惑呢。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32</a:t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他們上了船、風就住了。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33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在船上的人都拜他說、你真是　神的兒子了。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回應詩 (會眾起立)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   行在信實恩典中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25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行在信實恩典中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神領我進入美地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有山 有谷 有泉源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祂為我有豐盛預備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我必定一無所缺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我心嚮往主的應許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主的話我必遵行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每一步都有主的帶領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我一生跟主向前行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我行在耶和華信實的恩典中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信實恩典中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我行在耶和華信實的恩典中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信實恩典中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我以神的信實為糧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嗎哪每天為我而降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引領我 試煉我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我活著單靠神話語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我以神的信實為糧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嗎哪每天為我而降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出曠野 入美地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我一生跟隨主到底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我行在耶和華信實的恩典中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信實恩典中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我行在耶和華信實的恩典中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信實恩典中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0" y="1295400"/>
            <a:ext cx="6705600" cy="42037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讚</a:t>
            </a:r>
            <a:r>
              <a:rPr lang="zh-TW" altLang="en-US" sz="5400" b="1">
                <a:solidFill>
                  <a:schemeClr val="bg1"/>
                </a:solidFill>
                <a:latin typeface="中圓繁体"/>
                <a:cs typeface="仿宋繁体"/>
              </a:rPr>
              <a:t>美真神萬福之根，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  <a:cs typeface="仿宋繁体"/>
              </a:rPr>
              <a:t>世上萬民</a:t>
            </a:r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讚美主恩，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天使天軍讚美主名，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讚美聖父聖子聖靈。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阿們</a:t>
            </a:r>
            <a:r>
              <a:rPr lang="zh-TW" altLang="en-US" sz="5400" b="1">
                <a:solidFill>
                  <a:schemeClr val="bg1"/>
                </a:solidFill>
                <a:latin typeface="Times New Roman" pitchFamily="18" charset="0"/>
              </a:rPr>
              <a:t>。</a:t>
            </a:r>
          </a:p>
        </p:txBody>
      </p:sp>
      <p:sp>
        <p:nvSpPr>
          <p:cNvPr id="21507" name="Rectangle 3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0" y="0"/>
            <a:ext cx="8001000" cy="9144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/>
            <a:r>
              <a:rPr lang="zh-TW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中圓繁体"/>
                <a:cs typeface="仿宋繁体"/>
              </a:rPr>
              <a:t>三一頌 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（會眾站立）</a:t>
            </a:r>
            <a:endParaRPr lang="zh-TW" altLang="en-US" sz="6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中圓繁体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/>
    </p:bldLst>
  </p:timing>
</p:sld>
</file>

<file path=ppt/slides/slide29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0" y="76200"/>
            <a:ext cx="7391400" cy="9906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>
              <a:lnSpc>
                <a:spcPct val="80000"/>
              </a:lnSpc>
            </a:pPr>
            <a:r>
              <a:rPr lang="zh-TW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祝福 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（會眾站立）</a:t>
            </a:r>
            <a:endParaRPr lang="en-US" altLang="zh-TW" sz="6000" b="1" i="1" dirty="0" smtClean="0">
              <a:solidFill>
                <a:srgbClr val="FFFF00"/>
              </a:solidFill>
              <a:latin typeface="仿宋繁体"/>
              <a:cs typeface="仿宋繁体"/>
            </a:endParaRPr>
          </a:p>
        </p:txBody>
      </p:sp>
      <p:sp>
        <p:nvSpPr>
          <p:cNvPr id="22530" name="Rectangle 3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4479925" y="3154363"/>
            <a:ext cx="184150" cy="54927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 wrap="none">
            <a:spAutoFit/>
          </a:bodyPr>
          <a:lstStyle xmlns:a="http://schemas.openxmlformats.org/drawingml/2006/main"/>
          <a:p xmlns:a="http://schemas.openxmlformats.org/drawingml/2006/main">
            <a:pPr marL="342900" indent="-342900">
              <a:buClr>
                <a:srgbClr val="FFFFFF"/>
              </a:buClr>
              <a:buSzPct val="45000"/>
              <a:buFont typeface="Wingdings" pitchFamily="2" charset="2"/>
              <a:buNone/>
            </a:pPr>
            <a:endParaRPr lang="en-GB" sz="3000">
              <a:solidFill>
                <a:srgbClr val="FFFFFF"/>
              </a:solidFill>
              <a:latin typeface="Times New Roman" pitchFamily="18" charset="0"/>
              <a:ea typeface="MS Gothic" pitchFamily="49" charset="-128"/>
            </a:endParaRPr>
          </a:p>
        </p:txBody>
      </p:sp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/>
      </p:par>
    </p:tnLst>
  </p:timing>
</p:sld>
</file>

<file path=ppt/slides/slide2a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228600" y="228600"/>
            <a:ext cx="7239000" cy="39624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>
              <a:lnSpc>
                <a:spcPct val="80000"/>
              </a:lnSpc>
            </a:pPr>
            <a:r>
              <a:rPr lang="zh-TW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默祷 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會眾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坐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）</a:t>
            </a:r>
            <a: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/>
            </a:r>
            <a:b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</a:br>
            <a:r>
              <a:rPr lang="en-US" altLang="zh-CN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/>
            </a:r>
            <a:br>
              <a:rPr lang="en-US" altLang="zh-CN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</a:b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散会</a:t>
            </a:r>
            <a: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/>
            </a:r>
            <a:b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</a:br>
            <a:endParaRPr lang="en-US" altLang="zh-TW" sz="6000" b="1" i="1" dirty="0" smtClean="0">
              <a:solidFill>
                <a:srgbClr val="FFFF00"/>
              </a:solidFill>
              <a:latin typeface="仿宋繁体"/>
              <a:cs typeface="仿宋繁体"/>
            </a:endParaRPr>
          </a:p>
        </p:txBody>
      </p:sp>
      <p:sp>
        <p:nvSpPr>
          <p:cNvPr id="22530" name="Rectangle 3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4479925" y="3154363"/>
            <a:ext cx="184150" cy="54927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 wrap="none">
            <a:spAutoFit/>
          </a:bodyPr>
          <a:lstStyle xmlns:a="http://schemas.openxmlformats.org/drawingml/2006/main"/>
          <a:p xmlns:a="http://schemas.openxmlformats.org/drawingml/2006/main">
            <a:pPr marL="342900" indent="-342900">
              <a:buClr>
                <a:srgbClr val="FFFFFF"/>
              </a:buClr>
              <a:buSzPct val="45000"/>
              <a:buFont typeface="Wingdings" pitchFamily="2" charset="2"/>
              <a:buNone/>
            </a:pPr>
            <a:endParaRPr lang="en-GB" sz="3000">
              <a:solidFill>
                <a:srgbClr val="FFFFFF"/>
              </a:solidFill>
              <a:latin typeface="Times New Roman" pitchFamily="18" charset="0"/>
              <a:ea typeface="MS Gothic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9077004"/>
      </p:ext>
    </p:extLst>
  </p:cSld>
  <p:clrMapOvr>
    <a:masterClrMapping xmlns:a="http://schemas.openxmlformats.org/drawingml/2006/main"/>
  </p:clrMapOvr>
  <p:transition/>
  <p:timing>
    <p:tnLst>
      <p:par>
        <p:cTn id="1" dur="indefinite" restart="never" nodeType="tmRoot"/>
      </p:par>
    </p:tnLst>
  </p:timing>
</p:sld>
</file>

<file path=ppt/slides/slideb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靜默 (會眾靜坐)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c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宣召 (會眾起立)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詩 篇 148:1-5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你們要讚美耶和華、從天上讚美耶和華、在高處讚美他。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2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他的眾使者都要讚美他．他的諸軍都要讚美他。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日頭月亮、你們要讚美他．放光的星宿、你們都要讚美他。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4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天上的天、和天上的水、你們都要讚美他。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5</a:t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願這些都讚美耶和華的名．因他一吩咐便都造成。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d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唱詩 一（會眾站立)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   HOL#18       祢的信實廣大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e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祢的信實廣大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祢的信實廣大，我神我天父，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在祢永遠沒有轉動影兒；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永不改變，父神每天施憐憫，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無始無終上主，施恩不盡。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副歌：祢的信實廣大，祢的信實廣大，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清晨復清晨，更經歷新恩；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我所需用祢恩手豐富預備，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祢的信實廣大，顯在我身。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春夏秋冬四季，有栽種收成，</a:t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f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日月星辰時刻運轉不停；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宇宙萬物都見證造物主宰，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述說天父豐盛，信實，慈愛。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副歌：祢的信實廣大，祢的信實廣大，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清晨復清晨，更經歷新恩；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我所需用祢恩手豐富預備，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祢的信實廣大，顯在我身。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祢赦免我罪過，賜永遠安寧，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祢常與我同在，安慰引領；</a:t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</TotalTime>
  <Words>433</Words>
  <Application>Microsoft Office PowerPoint</Application>
  <PresentationFormat>On-screen Show (4:3)</PresentationFormat>
  <Paragraphs>37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公禱   （會眾站立）</vt:lpstr>
      <vt:lpstr>三一頌 （會眾站立）</vt:lpstr>
      <vt:lpstr>祝福 （會眾站立）</vt:lpstr>
      <vt:lpstr>PowerPoint Presentation</vt:lpstr>
      <vt:lpstr>PowerPoint Presentation</vt:lpstr>
      <vt:lpstr>聖餐 （會眾坐）</vt:lpstr>
      <vt:lpstr>使徒信經  （會眾起立）</vt:lpstr>
      <vt:lpstr>默祷 （會眾坐）  散会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Automated Sunday Service Presntation Slides </dc:title>
  <dc:creator>Applied Vision Reseach &amp; Consulting</dc:creator>
  <cp:lastModifiedBy>jyang@visionrc.com</cp:lastModifiedBy>
  <cp:revision>71</cp:revision>
  <dcterms:created xsi:type="dcterms:W3CDTF">2008-08-07T18:57:04Z</dcterms:created>
  <dcterms:modified xsi:type="dcterms:W3CDTF">2018-03-09T02:44:25Z</dcterms:modified>
</cp:coreProperties>
</file>