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a98d68a9d98345c6"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5292c5809f64ef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ad2371718864ae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425dd64c7cfa4ca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69477947193747c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f541a9a139dd42f7"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eea018eab7354533"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3e5a73a3b1d45e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3d1eeb686c24d2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cf5cda95875400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8ad2bb3005243e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7f3667a3c1134f9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ba75a73fee843d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12,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