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s/slide2e.xml" ContentType="application/vnd.openxmlformats-officedocument.presentationml.slide+xml"/>
  <Override PartName="/ppt/slides/slide2f.xml" ContentType="application/vnd.openxmlformats-officedocument.presentationml.slide+xml"/>
  <Override PartName="/ppt/slides/slide2b.xml" ContentType="application/vnd.openxmlformats-officedocument.presentationml.slide+xml"/>
  <Override PartName="/ppt/slides/slide2c.xml" ContentType="application/vnd.openxmlformats-officedocument.presentationml.slide+xml"/>
  <Override PartName="/ppt/slides/slide2d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a.xml" ContentType="application/vnd.openxmlformats-officedocument.presentationml.slide+xml"/>
  <Override PartName="/ppt/slides/slide1b.xml" ContentType="application/vnd.openxmlformats-officedocument.presentationml.slide+xml"/>
  <Override PartName="/ppt/slides/slide1c.xml" ContentType="application/vnd.openxmlformats-officedocument.presentationml.slide+xml"/>
  <Override PartName="/ppt/slides/slide1d.xml" ContentType="application/vnd.openxmlformats-officedocument.presentationml.slide+xml"/>
  <Override PartName="/ppt/slides/slide1e.xml" ContentType="application/vnd.openxmlformats-officedocument.presentationml.slide+xml"/>
  <Override PartName="/ppt/slides/slide1f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2a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="http://schemas.openxmlformats.org/presentationml/2006/main" saveSubsetFonts="1">
  <p:sldMasterIdLst>
    <p:sldMasterId xmlns:r="http://schemas.openxmlformats.org/officeDocument/2006/relationships" id="2147483648" r:id="rId1"/>
  </p:sldMasterIdLst>
  <p:notesMasterIdLst>
    <p:notesMasterId xmlns:r="http://schemas.openxmlformats.org/officeDocument/2006/relationships" r:id="rId12"/>
  </p:notesMasterIdLst>
  <p:sldIdLst>
    <p:sldId xmlns:r="http://schemas.openxmlformats.org/officeDocument/2006/relationships" id="259" r:id="rId2"/>
    <p:sldId xmlns:r="http://schemas.openxmlformats.org/officeDocument/2006/relationships" id="269" r:id="newSlide1"/>
    <p:sldId xmlns:r="http://schemas.openxmlformats.org/officeDocument/2006/relationships" id="270" r:id="newSlide2"/>
    <p:sldId xmlns:r="http://schemas.openxmlformats.org/officeDocument/2006/relationships" id="271" r:id="newSlide3"/>
    <p:sldId xmlns:r="http://schemas.openxmlformats.org/officeDocument/2006/relationships" id="272" r:id="newSlide4"/>
    <p:sldId xmlns:r="http://schemas.openxmlformats.org/officeDocument/2006/relationships" id="273" r:id="newSlide5"/>
    <p:sldId xmlns:r="http://schemas.openxmlformats.org/officeDocument/2006/relationships" id="274" r:id="newSlide6"/>
    <p:sldId xmlns:r="http://schemas.openxmlformats.org/officeDocument/2006/relationships" id="275" r:id="newSlide7"/>
    <p:sldId xmlns:r="http://schemas.openxmlformats.org/officeDocument/2006/relationships" id="276" r:id="newSlide8"/>
    <p:sldId xmlns:r="http://schemas.openxmlformats.org/officeDocument/2006/relationships" id="277" r:id="newSlide9"/>
    <p:sldId xmlns:r="http://schemas.openxmlformats.org/officeDocument/2006/relationships" id="278" r:id="newSlide10"/>
    <p:sldId xmlns:r="http://schemas.openxmlformats.org/officeDocument/2006/relationships" id="279" r:id="newSlide11"/>
    <p:sldId xmlns:r="http://schemas.openxmlformats.org/officeDocument/2006/relationships" id="280" r:id="newSlide12"/>
    <p:sldId xmlns:r="http://schemas.openxmlformats.org/officeDocument/2006/relationships" id="281" r:id="newSlide13"/>
    <p:sldId xmlns:r="http://schemas.openxmlformats.org/officeDocument/2006/relationships" id="282" r:id="newSlide14"/>
    <p:sldId xmlns:r="http://schemas.openxmlformats.org/officeDocument/2006/relationships" id="283" r:id="newSlide15"/>
    <p:sldId xmlns:r="http://schemas.openxmlformats.org/officeDocument/2006/relationships" id="284" r:id="newSlide16"/>
    <p:sldId xmlns:r="http://schemas.openxmlformats.org/officeDocument/2006/relationships" id="285" r:id="newSlide17"/>
    <p:sldId xmlns:r="http://schemas.openxmlformats.org/officeDocument/2006/relationships" id="286" r:id="newSlide18"/>
    <p:sldId xmlns:r="http://schemas.openxmlformats.org/officeDocument/2006/relationships" id="287" r:id="newSlide19"/>
    <p:sldId xmlns:r="http://schemas.openxmlformats.org/officeDocument/2006/relationships" id="288" r:id="newSlide20"/>
    <p:sldId xmlns:r="http://schemas.openxmlformats.org/officeDocument/2006/relationships" id="289" r:id="newSlide21"/>
    <p:sldId xmlns:r="http://schemas.openxmlformats.org/officeDocument/2006/relationships" id="290" r:id="newSlide22"/>
    <p:sldId xmlns:r="http://schemas.openxmlformats.org/officeDocument/2006/relationships" id="291" r:id="newSlide23"/>
    <p:sldId xmlns:r="http://schemas.openxmlformats.org/officeDocument/2006/relationships" id="292" r:id="newSlide24"/>
    <p:sldId xmlns:r="http://schemas.openxmlformats.org/officeDocument/2006/relationships" id="293" r:id="newSlide25"/>
    <p:sldId xmlns:r="http://schemas.openxmlformats.org/officeDocument/2006/relationships" id="294" r:id="newSlide26"/>
    <p:sldId xmlns:r="http://schemas.openxmlformats.org/officeDocument/2006/relationships" id="295" r:id="newSlide27"/>
    <p:sldId xmlns:r="http://schemas.openxmlformats.org/officeDocument/2006/relationships" id="296" r:id="newSlide28"/>
    <p:sldId xmlns:r="http://schemas.openxmlformats.org/officeDocument/2006/relationships" id="297" r:id="newSlide29"/>
    <p:sldId xmlns:r="http://schemas.openxmlformats.org/officeDocument/2006/relationships" id="298" r:id="newSlide30"/>
    <p:sldId xmlns:r="http://schemas.openxmlformats.org/officeDocument/2006/relationships" id="299" r:id="newSlide31"/>
    <p:sldId xmlns:r="http://schemas.openxmlformats.org/officeDocument/2006/relationships" id="300" r:id="newSlide32"/>
    <p:sldId xmlns:r="http://schemas.openxmlformats.org/officeDocument/2006/relationships" id="301" r:id="newSlide33"/>
    <p:sldId xmlns:r="http://schemas.openxmlformats.org/officeDocument/2006/relationships" id="302" r:id="newSlide34"/>
    <p:sldId xmlns:r="http://schemas.openxmlformats.org/officeDocument/2006/relationships" id="303" r:id="newSlide35"/>
    <p:sldId xmlns:r="http://schemas.openxmlformats.org/officeDocument/2006/relationships" id="304" r:id="newSlide36"/>
  </p:sldIdLst>
  <p:sldSz cx="9144000" cy="6858000" type="screen4x3"/>
  <p:notesSz cx="6858000" cy="9144000"/>
  <p:defaultTextStyle>
    <a:defPPr xmlns:a="http://schemas.openxmlformats.org/drawingml/2006/main">
      <a:defRPr lang="en-US"/>
    </a:defPPr>
    <a:lvl1pPr xmlns:a="http://schemas.openxmlformats.org/drawingml/2006/main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xmlns:a="http://schemas.openxmlformats.org/drawingml/2006/main"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xmlns:a="http://schemas.openxmlformats.org/drawingml/2006/main"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xmlns:a="http://schemas.openxmlformats.org/drawingml/2006/main"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xmlns:a="http://schemas.openxmlformats.org/drawingml/2006/main"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xmlns:a="http://schemas.openxmlformats.org/drawingml/2006/main"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xmlns:a="http://schemas.openxmlformats.org/drawingml/2006/main"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xmlns:a="http://schemas.openxmlformats.org/drawingml/2006/main"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xmlns:a="http://schemas.openxmlformats.org/drawingml/2006/main"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8CDD93FA-A8B0-424C-BB84-7059F21A92D7}">
          <p14:sldIdLst>
            <p14:sldId id="259"/>
            <p14:sldId id="258"/>
            <p14:sldId id="260"/>
            <p14:sldId id="261"/>
            <p14:sldId id="262"/>
            <p14:sldId id="263"/>
            <p14:sldId id="264"/>
            <p14:sldId id="266"/>
            <p14:sldId id="267"/>
            <p14:sldId id="268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eyadr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E9FF"/>
    <a:srgbClr val="CCECFF"/>
    <a:srgbClr val="99CCFF"/>
    <a:srgbClr val="66CCFF"/>
    <a:srgbClr val="3399FF"/>
    <a:srgbClr val="006699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>
        <p:scale>
          <a:sx n="100" d="100"/>
          <a:sy n="100" d="100"/>
        </p:scale>
        <p:origin x="-1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commentAuthors" Target="commentAuthors.xml" Id="rId13" /><Relationship Type="http://schemas.openxmlformats.org/officeDocument/2006/relationships/notesMaster" Target="notesMasters/notesMaster1.xml" Id="rId12" /><Relationship Type="http://schemas.openxmlformats.org/officeDocument/2006/relationships/tableStyles" Target="tableStyles.xml" Id="rId17" /><Relationship Type="http://schemas.openxmlformats.org/officeDocument/2006/relationships/slide" Target="slides/slide1.xml" Id="rId2" /><Relationship Type="http://schemas.openxmlformats.org/officeDocument/2006/relationships/theme" Target="theme/theme1.xml" Id="rId16" /><Relationship Type="http://schemas.openxmlformats.org/officeDocument/2006/relationships/slideMaster" Target="slideMasters/slideMaster1.xml" Id="rId1" /><Relationship Type="http://schemas.openxmlformats.org/officeDocument/2006/relationships/viewProps" Target="viewProps.xml" Id="rId15" /><Relationship Type="http://schemas.openxmlformats.org/officeDocument/2006/relationships/presProps" Target="presProps.xml" Id="rId14" /><Relationship Type="http://schemas.openxmlformats.org/officeDocument/2006/relationships/slide" Target="/ppt/slides/slideb.xml" Id="newSlide1" /><Relationship Type="http://schemas.openxmlformats.org/officeDocument/2006/relationships/slide" Target="/ppt/slides/slidec.xml" Id="newSlide2" /><Relationship Type="http://schemas.openxmlformats.org/officeDocument/2006/relationships/slide" Target="/ppt/slides/slided.xml" Id="newSlide3" /><Relationship Type="http://schemas.openxmlformats.org/officeDocument/2006/relationships/slide" Target="/ppt/slides/slidee.xml" Id="newSlide4" /><Relationship Type="http://schemas.openxmlformats.org/officeDocument/2006/relationships/slide" Target="/ppt/slides/slidef.xml" Id="newSlide5" /><Relationship Type="http://schemas.openxmlformats.org/officeDocument/2006/relationships/slide" Target="/ppt/slides/slide11.xml" Id="newSlide6" /><Relationship Type="http://schemas.openxmlformats.org/officeDocument/2006/relationships/slide" Target="/ppt/slides/slide12.xml" Id="newSlide7" /><Relationship Type="http://schemas.openxmlformats.org/officeDocument/2006/relationships/slide" Target="/ppt/slides/slide13.xml" Id="newSlide8" /><Relationship Type="http://schemas.openxmlformats.org/officeDocument/2006/relationships/slide" Target="/ppt/slides/slide14.xml" Id="newSlide9" /><Relationship Type="http://schemas.openxmlformats.org/officeDocument/2006/relationships/slide" Target="/ppt/slides/slide15.xml" Id="newSlide10" /><Relationship Type="http://schemas.openxmlformats.org/officeDocument/2006/relationships/slide" Target="/ppt/slides/slide16.xml" Id="newSlide11" /><Relationship Type="http://schemas.openxmlformats.org/officeDocument/2006/relationships/slide" Target="/ppt/slides/slide17.xml" Id="newSlide12" /><Relationship Type="http://schemas.openxmlformats.org/officeDocument/2006/relationships/slide" Target="/ppt/slides/slide18.xml" Id="newSlide13" /><Relationship Type="http://schemas.openxmlformats.org/officeDocument/2006/relationships/slide" Target="/ppt/slides/slide19.xml" Id="newSlide14" /><Relationship Type="http://schemas.openxmlformats.org/officeDocument/2006/relationships/slide" Target="/ppt/slides/slide1a.xml" Id="newSlide15" /><Relationship Type="http://schemas.openxmlformats.org/officeDocument/2006/relationships/slide" Target="/ppt/slides/slide1b.xml" Id="newSlide16" /><Relationship Type="http://schemas.openxmlformats.org/officeDocument/2006/relationships/slide" Target="/ppt/slides/slide1c.xml" Id="newSlide17" /><Relationship Type="http://schemas.openxmlformats.org/officeDocument/2006/relationships/slide" Target="/ppt/slides/slide1d.xml" Id="newSlide18" /><Relationship Type="http://schemas.openxmlformats.org/officeDocument/2006/relationships/slide" Target="/ppt/slides/slide1e.xml" Id="newSlide19" /><Relationship Type="http://schemas.openxmlformats.org/officeDocument/2006/relationships/slide" Target="/ppt/slides/slide1f.xml" Id="newSlide20" /><Relationship Type="http://schemas.openxmlformats.org/officeDocument/2006/relationships/slide" Target="/ppt/slides/slide20.xml" Id="newSlide21" /><Relationship Type="http://schemas.openxmlformats.org/officeDocument/2006/relationships/slide" Target="/ppt/slides/slide21.xml" Id="newSlide22" /><Relationship Type="http://schemas.openxmlformats.org/officeDocument/2006/relationships/slide" Target="/ppt/slides/slide22.xml" Id="newSlide23" /><Relationship Type="http://schemas.openxmlformats.org/officeDocument/2006/relationships/slide" Target="/ppt/slides/slide23.xml" Id="newSlide24" /><Relationship Type="http://schemas.openxmlformats.org/officeDocument/2006/relationships/slide" Target="/ppt/slides/slide24.xml" Id="newSlide25" /><Relationship Type="http://schemas.openxmlformats.org/officeDocument/2006/relationships/slide" Target="/ppt/slides/slide25.xml" Id="newSlide26" /><Relationship Type="http://schemas.openxmlformats.org/officeDocument/2006/relationships/slide" Target="/ppt/slides/slide26.xml" Id="newSlide27" /><Relationship Type="http://schemas.openxmlformats.org/officeDocument/2006/relationships/slide" Target="/ppt/slides/slide27.xml" Id="newSlide28" /><Relationship Type="http://schemas.openxmlformats.org/officeDocument/2006/relationships/slide" Target="/ppt/slides/slide28.xml" Id="newSlide29" /><Relationship Type="http://schemas.openxmlformats.org/officeDocument/2006/relationships/slide" Target="/ppt/slides/slide29.xml" Id="newSlide30" /><Relationship Type="http://schemas.openxmlformats.org/officeDocument/2006/relationships/slide" Target="/ppt/slides/slide2a.xml" Id="newSlide31" /><Relationship Type="http://schemas.openxmlformats.org/officeDocument/2006/relationships/slide" Target="/ppt/slides/slide2b.xml" Id="newSlide32" /><Relationship Type="http://schemas.openxmlformats.org/officeDocument/2006/relationships/slide" Target="/ppt/slides/slide2c.xml" Id="newSlide33" /><Relationship Type="http://schemas.openxmlformats.org/officeDocument/2006/relationships/slide" Target="/ppt/slides/slide2d.xml" Id="newSlide34" /><Relationship Type="http://schemas.openxmlformats.org/officeDocument/2006/relationships/slide" Target="/ppt/slides/slide2e.xml" Id="newSlide35" /><Relationship Type="http://schemas.openxmlformats.org/officeDocument/2006/relationships/slide" Target="/ppt/slides/slide2f.xml" Id="newSlide36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9A6ADCE-BDD0-4D39-8B0B-D1B8DA6C2AB8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3FE048F-E015-45E8-A225-4BAE8289D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88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8825" cy="3427412"/>
          </a:xfrm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noFill/>
          <a:ln/>
        </p:spPr>
        <p:txBody>
          <a:bodyPr lIns="91011" tIns="45506" rIns="91011" bIns="45506"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108BE-48AF-4F6A-81D4-C5B555C24BCE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CB235-ED93-4796-ADF4-C9202096F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0560A-4DA2-47F3-868B-2F45A7705317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6A4C2-660C-45F1-B3DD-C22E0F979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BFCA5-DE54-483A-87BF-8ABBA28F5818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7F2C3-CA8E-4813-8A17-AC9FC016A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19A63-15FB-469D-B5F6-3119CBB88C67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66FA9-6B9A-4CE7-8A49-5A2CD53FB6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3C1E9-733F-4A37-9B6C-837E5BFE993C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637D4-76CA-490D-97C1-EF8A0EDA80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19C68-489A-481E-9E7C-09307A5815B4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36309-9E56-43BC-86E3-CB5EC8CC0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EBE01-7444-40B1-B038-C62F512CADBD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59A5B-53BD-4EE0-B3FB-9693B09CC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9B732-AA3B-4D56-979D-10B156FDD593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DA7A9-55FB-42DD-85A6-FF4D2F5F4B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9B0D1-2FAA-458E-B71E-333F1B53E42C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F2367-CC11-469D-9CD0-E045511CCD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0EFA3-646B-42A5-B782-4132A906D41D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952AE-4895-4143-8101-89A3C1F707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4F6E0-7C27-4AB4-B7B4-98E8A71AA0FF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C604F-FAF2-4108-A5F7-B8C00CE305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A16AC-53B0-4A57-92AE-510269098479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CC4C3-8894-40FA-8AE3-B6FEFE527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0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BE1892-2237-47AF-8E41-D1C88DE870BE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BD0344-50D4-436D-9520-EFD8667201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gif"/></Relationships>
</file>

<file path=ppt/slides/_rels/slide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9da3a225c7034d23" /></Relationships>
</file>

<file path=ppt/slides/_rels/slide12.xml.rels>&#65279;<?xml version="1.0" encoding="utf-8"?><Relationships xmlns="http://schemas.openxmlformats.org/package/2006/relationships"><Relationship Type="http://schemas.openxmlformats.org/officeDocument/2006/relationships/slideLayout" Target="/ppt/slideLayouts/slideLayout6.xml" Id="R1f8c4612af7a49a3" /></Relationships>
</file>

<file path=ppt/slides/_rels/slide13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9cc97db892cc45a4" /></Relationships>
</file>

<file path=ppt/slides/_rels/slide14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9cf2ff105e8748f8" /></Relationships>
</file>

<file path=ppt/slides/_rels/slide15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ef2da9c803694681" /></Relationships>
</file>

<file path=ppt/slides/_rels/slide16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ef7c7c2894ee491c" /></Relationships>
</file>

<file path=ppt/slides/_rels/slide17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260f2ec4f0e34e0c" /></Relationships>
</file>

<file path=ppt/slides/_rels/slide18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7f25847b61aa4d3d" /></Relationships>
</file>

<file path=ppt/slides/_rels/slide19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ac5e60d70fc484c" /></Relationships>
</file>

<file path=ppt/slides/_rels/slide1a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63b255d81874be3" /></Relationships>
</file>

<file path=ppt/slides/_rels/slide1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593312e8ed84539" /></Relationships>
</file>

<file path=ppt/slides/_rels/slide1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b0ac64e34a1241d0" /></Relationships>
</file>

<file path=ppt/slides/_rels/slide1d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3e7f897bf5e43bb" /></Relationships>
</file>

<file path=ppt/slides/_rels/slide1e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f34fc5d5e1554955" /></Relationships>
</file>

<file path=ppt/slides/_rels/slide1f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d29173836d3b49ad" /></Relationships>
</file>

<file path=ppt/slides/_rels/slide20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b2ae4303d81a44c7" /></Relationships>
</file>

<file path=ppt/slides/_rels/slide21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32486192a03a45a5" /></Relationships>
</file>

<file path=ppt/slides/_rels/slide22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b6d126fa269549e9" /></Relationships>
</file>

<file path=ppt/slides/_rels/slide23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6b701d3a22734316" /></Relationships>
</file>

<file path=ppt/slides/_rels/slide24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b7f3ce63de294b10" /></Relationships>
</file>

<file path=ppt/slides/_rels/slide25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bc0f6245d814b44" /></Relationships>
</file>

<file path=ppt/slides/_rels/slide26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f3ce0484e9724188" /></Relationships>
</file>

<file path=ppt/slides/_rels/slide27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7a56545f52fa476a" /></Relationships>
</file>

<file path=ppt/slides/_rels/slide28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dd28b456a7a49fd" /></Relationships>
</file>

<file path=ppt/slides/_rels/slide29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bd3ee32055eb405e" /></Relationships>
</file>

<file path=ppt/slides/_rels/slide2a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89226ad56a4441f6" /></Relationships>
</file>

<file path=ppt/slides/_rels/slide2b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d563b941427d4162" /></Relationships>
</file>

<file path=ppt/slides/_rels/slide2c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5788ada5241a4ad3" /></Relationships>
</file>

<file path=ppt/slides/_rels/slide2d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5906d0e733fe4b54" /></Relationships>
</file>

<file path=ppt/slides/_rels/slide2e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68da3c74f8f54fc9" /></Relationships>
</file>

<file path=ppt/slides/_rels/slide2f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46e95d63b2ec4751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d827c63153dd458b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b358fd5eb9da45da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31b87432efd14c64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2e47950a2ffa4fc2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2f7f3a7289bf4db1" /></Relationships>
</file>

<file path=ppt/slides/slide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xmlns:a="http://schemas.openxmlformats.org/drawingml/2006/main" noGrp="1"/>
          </p:cNvSpPr>
          <p:nvPr>
            <p:ph type="body" sz="half" idx="1"/>
          </p:nvPr>
        </p:nvSpPr>
        <p:spPr>
          <a:xfrm xmlns:a="http://schemas.openxmlformats.org/drawingml/2006/main">
            <a:off x="304800" y="3352800"/>
            <a:ext cx="8534400" cy="1738313"/>
          </a:xfrm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0" indent="114300" algn="ctr"/>
            <a:r>
              <a:rPr lang="zh-TW" altLang="en-US" sz="6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仿宋繁体"/>
              </a:rPr>
              <a:t>主日崇拜</a:t>
            </a:r>
          </a:p>
          <a:p xmlns:a="http://schemas.openxmlformats.org/drawingml/2006/main">
            <a:pPr marL="0" indent="114300" algn="ctr"/>
            <a:r>
              <a:rPr lang="en-US" altLang="zh-TW" sz="4000" b="1" smtClean="0">
                <a:solidFill>
                  <a:srgbClr val="FFFF00"/>
                </a:solidFill>
                <a:latin typeface="仿宋繁体"/>
                <a:ea typeface="Batang" pitchFamily="18" charset="-127"/>
                <a:cs typeface="仿宋繁体"/>
              </a:rPr>
              <a:t>2025年2月2日</a:t>
            </a:r>
            <a:endParaRPr lang="en-US" sz="4000" b="1" smtClean="0">
              <a:solidFill>
                <a:srgbClr val="FFFF00"/>
              </a:solidFill>
              <a:latin typeface="仿宋繁体"/>
              <a:ea typeface="Batang" pitchFamily="18" charset="-127"/>
              <a:cs typeface="仿宋繁体"/>
            </a:endParaRPr>
          </a:p>
        </p:txBody>
      </p:sp>
      <p:pic>
        <p:nvPicPr>
          <p:cNvPr id="15362" name="Picture 3"/>
          <p:cNvPicPr>
            <a:picLocks xmlns:a="http://schemas.openxmlformats.org/drawingml/2006/main" noGrp="1" noChangeAspect="1" noChangeArrowheads="1"/>
          </p:cNvPicPr>
          <p:nvPr>
            <p:ph type="clipArt" sz="half" idx="2"/>
          </p:nvPr>
        </p:nvPicPr>
        <p:blipFill>
          <a:blip xmlns:r="http://schemas.openxmlformats.org/officeDocument/2006/relationships" xmlns:a="http://schemas.openxmlformats.org/drawingml/2006/main" r:embed="rId3"/>
          <a:srcRect xmlns:a="http://schemas.openxmlformats.org/drawingml/2006/main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1752600" y="381000"/>
            <a:ext cx="5715000" cy="2768600"/>
          </a:xfrm>
        </p:spPr>
      </p:pic>
      <p:sp>
        <p:nvSpPr>
          <p:cNvPr id="15363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5791200"/>
            <a:ext cx="9144000" cy="7016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endParaRPr lang="en-US" sz="4000" b="1">
              <a:solidFill>
                <a:srgbClr val="FFFF00"/>
              </a:solidFill>
              <a:latin typeface="仿宋繁体"/>
              <a:ea typeface="仿宋繁体"/>
              <a:cs typeface="仿宋繁体"/>
            </a:endParaRPr>
          </a:p>
        </p:txBody>
      </p:sp>
      <p:sp>
        <p:nvSpPr>
          <p:cNvPr id="17413" name="Rectangle 5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6186488"/>
            <a:ext cx="9144000" cy="519112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 eaLnBrk="0" hangingPunct="0">
              <a:spcBef>
                <a:spcPct val="20000"/>
              </a:spcBef>
              <a:buFont typeface="Arial" charset="0"/>
              <a:buNone/>
            </a:pP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崇拜正在進行中</a:t>
            </a:r>
            <a:r>
              <a:rPr lang="zh-TW" altLang="en-US" sz="2800" b="1">
                <a:solidFill>
                  <a:schemeClr val="bg1"/>
                </a:solidFill>
                <a:latin typeface="Calibri" pitchFamily="34" charset="0"/>
              </a:rPr>
              <a:t>，</a:t>
            </a: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請關閉你的手機和傳呼機</a:t>
            </a:r>
            <a:r>
              <a:rPr lang="zh-TW" altLang="en-US" sz="2800" b="1">
                <a:solidFill>
                  <a:schemeClr val="bg1"/>
                </a:solidFill>
                <a:latin typeface="Calibri" pitchFamily="34" charset="0"/>
              </a:rPr>
              <a:t>，</a:t>
            </a: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謝謝合作。</a:t>
            </a:r>
            <a:endParaRPr lang="en-US" sz="2800" b="1" i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pic>
        <p:nvPicPr>
          <p:cNvPr id="15365" name="Picture 6"/>
          <p:cNvPicPr>
            <a:picLocks xmlns:a="http://schemas.openxmlformats.org/drawingml/2006/main" noChangeAspect="1" noChangeArrowheads="1"/>
          </p:cNvPicPr>
          <p:nvPr/>
        </p:nvPicPr>
        <p:blipFill>
          <a:blip xmlns:r="http://schemas.openxmlformats.org/officeDocument/2006/relationships" xmlns:a="http://schemas.openxmlformats.org/drawingml/2006/main" r:embed="rId4"/>
          <a:srcRect xmlns:a="http://schemas.openxmlformats.org/drawingml/2006/main"/>
          <a:stretch xmlns:a="http://schemas.openxmlformats.org/drawingml/2006/main">
            <a:fillRect/>
          </a:stretch>
        </p:blipFill>
        <p:spPr bwMode="auto">
          <a:xfrm xmlns:a="http://schemas.openxmlformats.org/drawingml/2006/main">
            <a:off x="7924800" y="5181600"/>
            <a:ext cx="660400" cy="78105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round/>
            <a:headEnd/>
            <a:tailEnd/>
          </a:ln>
        </p:spPr>
      </p:pic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xmlns:a="http://schemas.openxmlformats.org/drawingml/2006/main" val="tx1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</p:bldLst>
  </p:timing>
</p:sld>
</file>

<file path=ppt/slides/slide1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3  耶穌慈愛，大哉，深哉！一切愛中至上愛，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有如優美寧靜海港，滿有恩福大洋海。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大哉，深哉，耶穌慈愛，遠遠高過天上天，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主愛領我進入榮耀，領我朝見主聖面。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xmlns:a="http://schemas.openxmlformats.org/drawingml/2006/main" noGrp="1"/>
          </p:cNvSpPr>
          <p:nvPr>
            <p:ph type="title"/>
          </p:nvPr>
        </p:nvSpPr>
        <p:spPr>
          <a:xfrm xmlns:a="http://schemas.openxmlformats.org/drawingml/2006/main">
            <a:off x="0" y="0"/>
            <a:ext cx="8991600" cy="7620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/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公</a:t>
            </a:r>
            <a:r>
              <a:rPr lang="en-US" altLang="zh-TW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禱  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眾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站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立）</a:t>
            </a:r>
            <a:endParaRPr lang="en-US" sz="60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9459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57200" y="990600"/>
            <a:ext cx="8458200" cy="56388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ctr">
              <a:lnSpc>
                <a:spcPct val="110000"/>
              </a:lnSpc>
            </a:pPr>
            <a:r>
              <a:rPr lang="zh-TW" altLang="en-US" sz="4400" b="1" dirty="0">
                <a:solidFill>
                  <a:srgbClr val="FFFF00"/>
                </a:solidFill>
                <a:latin typeface="PMingLiU" pitchFamily="18" charset="-120"/>
                <a:cs typeface="仿宋繁体"/>
              </a:rPr>
              <a:t>主禱文</a:t>
            </a:r>
            <a:endParaRPr lang="zh-TW" altLang="en-US" sz="40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  <a:p xmlns:a="http://schemas.openxmlformats.org/drawingml/2006/main">
            <a:pPr>
              <a:lnSpc>
                <a:spcPct val="110000"/>
              </a:lnSpc>
            </a:pPr>
            <a:r>
              <a:rPr lang="zh-TW" altLang="en-US" sz="36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們在天上的父，願人都尊你的名為聖。願你的國降臨，願你的旨意行在地上，如同行在天上。我們日用的飲食，今日賜給我們。免我們的債，如同我們免了人的債。不叫我們遇見試探，救我們脫離兇惡，因為國度，權柄，榮耀，全是你的，直到永遠，阿們。			</a:t>
            </a:r>
            <a:r>
              <a:rPr lang="en-US" altLang="zh-TW" sz="3600" b="1" dirty="0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>
              <a:lnSpc>
                <a:spcPct val="110000"/>
              </a:lnSpc>
            </a:pPr>
            <a:r>
              <a:rPr lang="en-US" altLang="zh-TW" sz="36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3600" b="1" dirty="0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zh-TW" altLang="en-US" sz="3600" b="1" dirty="0" smtClean="0">
                <a:solidFill>
                  <a:srgbClr val="00FF00"/>
                </a:solidFill>
                <a:latin typeface="PMingLiU" pitchFamily="18" charset="-120"/>
                <a:cs typeface="仿宋繁体"/>
              </a:rPr>
              <a:t>馬</a:t>
            </a:r>
            <a:r>
              <a:rPr lang="zh-TW" altLang="en-US" sz="3600" b="1" dirty="0">
                <a:solidFill>
                  <a:srgbClr val="00FF00"/>
                </a:solidFill>
                <a:latin typeface="PMingLiU" pitchFamily="18" charset="-120"/>
                <a:cs typeface="仿宋繁体"/>
              </a:rPr>
              <a:t>太福音6:9-13節</a:t>
            </a: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utoUpdateAnimBg="0"/>
    </p:bldLst>
  </p:timing>
</p:sld>
</file>

<file path=ppt/slides/slide13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唱詩二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除你以外   HOL#387       主是我万有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4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除你以外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除你以外，在天上我還能有誰？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除你以外，在地上我別無眷戀。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除你以外，有誰能擦乾我眼淚？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除你以外，有誰能帶給我安慰？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雖然我的肉體和我的心腸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漸漸的衰退，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但是神是我心裡的力量，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是我的福份，直到永遠。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主是我万有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求我心中王，成為我異象，我別無愛慕，唯主我景仰；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充滿我思想，我心響往，睡著或睡醒，慈容是我光。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成為我智慧，成為我箴言，我願常跟隨，你在我身邊；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你是我聖父，我是你子，你常居我心，我與你合一。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我不求虛名，也不求富有，你是我基業，從今到永久；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惟你在我心，永遠居首，天上大君王，你是我萬有。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天上大君王，光明的太陽，容我享天樂，我已打勝仗；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我心屬你心，永無變更，萬有的主宰，成為我異象。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歡迎與報告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1.  歡迎新來的朋友! 歡迎弟兄姊妹及朋友來參加我們的主日崇拜。
2.  今天下午 1:30 – 2:00 請來 307 室與我們一起禱告，爲弟兄姐妹操練簡樸生活禱告。
3.  感謝所有為今年中國新年慶祝活動來幫忙的人！願我們繼續尋找方法來接觸我們的社區並與他們分享基督的愛。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8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4.  2月 16 日下午 2 點至 4 點將在 Harris Whalen 公園舉辦兒童事工歡樂日活動！請大家加入我們，享受團契和歡樂的時光。
5.  下次的受洗典禮將於4月20日主日舉行。如果你有意要受洗，請聯系任何一位牧師或執事。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9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6.  紐約上州生命沖擊營現已開始報名！時間爲3月21日至3月23日。生命沖擊營是一個以體驗方式分享並學習福音的營會。如果您想了解更多信息，請聯系陳定立牧師。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a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7.  四位廣東組姊妹將於2/11-22前往印度探訪宣教伙伴活望事工，把主的祝福帶到當地，鼓勵教會每一位弟兄姊妹一同參與，請在前廳索取禱告信並在奉獻上作支持。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牧禱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讀經 (會眾起立)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馬 太 福 音 6:25-34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25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所以我告訴你們、不要為生命憂慮、吃甚麼、喝甚麼．為身體憂慮穿甚麼．生命不勝於飲食麼、身體不勝於衣裳麼。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26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你們看那天上的飛鳥、也不種、也不收、也不積蓄在倉裏、你們的天父尚且養活他．你們不比飛鳥貴重得多麼。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27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你們那一個能用思慮、使壽數多加一刻呢。〔或作使身量多加一肘呢〕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28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何必為衣裳憂慮呢．你想野地裏的百合花、怎麼長起來、他也不勞苦、也不紡線．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29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然而我告訴你們、就是所羅門極榮華的時候、他所穿戴的、還不如這花一朵呢。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30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你們這小信的人哪、野地裏的草、今天還在、明天就丟在爐裏、　神還給他這樣的妝飾、何況你們呢。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31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所以不要憂慮、說、吃甚麼、喝甚麼、穿甚麼。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32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這都是外邦人所求的．你們需用的這一切東西、你們的天父是知道的。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33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你們要先求他的國、和他的義這些東西都要加給你們了。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34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所以不要為明天憂慮．因為明天自有明天的憂慮．一天的難處一天當就夠了。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證道 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先求神的国、神的义</a:t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一、 不要为吃喝穿忧虑二、 飞鸟与百合花的比喻三、 先求神的国、神的义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20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一、 不要为吃喝穿忧虑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馬 太 福 音 6:25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25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所以我告訴你們、不要為生命憂慮、吃甚麼、喝甚麼．為身體憂慮穿甚麼．生命不勝於飲食麼、身體不勝於衣裳麼。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創 世 紀 1:27-28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27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神就照著自己的形像造人、乃是照著他的形像造男造女。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28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神就賜福給他們、又對他們說、要生養眾多、遍滿地面、治理這地．也要管理海裏的魚、空中的鳥．和地上各樣行動的活物。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箴 言 16:2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人一切所行的、在自己眼中看為清潔．惟有耶和華衡量人心。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二、 飞鸟与百合花的比喻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馬 太 福 音 6:26-29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26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你們看那天上的飛鳥、也不種、也不收、也不積蓄在倉裏、你們的天父尚且養活他．你們不比飛鳥貴重得多麼。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27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你們那一個能用思慮、使壽數多加一刻呢。〔或作使身量多加一肘呢〕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28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何必為衣裳憂慮呢．你想野地裏的百合花、怎麼長起來、他也不勞苦、也不紡線．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29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然而我告訴你們、就是所羅門極榮華的時候、他所穿戴的、還不如這花一朵呢。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詩 篇 34:6-8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6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我這困苦人呼求、耶和華便垂聽、救我脫離一切患難。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7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耶和華的使者、在敬畏他的人四圍安營、搭救他們。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8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你們要嘗嘗主恩的滋味、便知道他是美善．投靠他的人有福了。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三、 先求神的国、神的义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馬 太 福 音 6:30-34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30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你們這小信的人哪、野地裏的草、今天還在、明天就丟在爐裏、　神還給他這樣的妝飾、何況你們呢。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31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所以不要憂慮、說、吃甚麼、喝甚麼、穿甚麼。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32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這都是外邦人所求的．你們需用的這一切東西、你們的天父是知道的。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33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你們要先求他的國、和他的義這些東西都要加給你們了。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34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所以不要為明天憂慮．因為明天自有明天的憂慮．一天的難處一天當就夠了。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羅 馬 書 1:17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17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因為　神的義、正在這福音上顯明出來．這義是本於信、以致於信．如經上所記、『義人必因信得生。』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回應詩 (會眾起立)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HOL#2522       先求神的國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2a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先求神的國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你們要先求祂的國，和祂的義，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這些東西都要加給你，哈利路亞，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哈利路亞，哈利路亞，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哈利路亞，哈利路亞。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你們要先求祂的國，和祂的義，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這些東西都要加給你，哈利路亞。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228600" y="228600"/>
            <a:ext cx="7239000" cy="9906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>
              <a:lnSpc>
                <a:spcPct val="80000"/>
              </a:lnSpc>
            </a:pPr>
            <a:r>
              <a:rPr lang="zh-TW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聖餐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（會眾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坐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）</a:t>
            </a:r>
            <a:endParaRPr lang="en-US" altLang="zh-TW" sz="6000" b="1" i="1" dirty="0" smtClean="0">
              <a:solidFill>
                <a:srgbClr val="FFFF00"/>
              </a:solidFill>
              <a:latin typeface="仿宋繁体"/>
              <a:cs typeface="仿宋繁体"/>
            </a:endParaRPr>
          </a:p>
        </p:txBody>
      </p:sp>
      <p:sp>
        <p:nvSpPr>
          <p:cNvPr id="22530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479925" y="3154363"/>
            <a:ext cx="184150" cy="5492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none">
            <a:spAutoFit/>
          </a:bodyPr>
          <a:lstStyle xmlns:a="http://schemas.openxmlformats.org/drawingml/2006/main"/>
          <a:p xmlns:a="http://schemas.openxmlformats.org/drawingml/2006/main">
            <a:pPr marL="342900" indent="-342900">
              <a:buClr>
                <a:srgbClr val="FFFFFF"/>
              </a:buClr>
              <a:buSzPct val="45000"/>
              <a:buFont typeface="Wingdings" pitchFamily="2" charset="2"/>
              <a:buNone/>
            </a:pPr>
            <a:endParaRPr lang="en-GB" sz="3000">
              <a:solidFill>
                <a:srgbClr val="FFFFFF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7125328"/>
      </p:ext>
    </p:extLst>
  </p:cSld>
  <p:clrMapOvr>
    <a:masterClrMapping xmlns:a="http://schemas.openxmlformats.org/drawingml/2006/main"/>
  </p:clrMapOvr>
  <p:transition/>
  <p:timing>
    <p:tnLst>
      <p:par>
        <p:cTn id="1" dur="indefinite" restart="never" nodeType="tmRoot"/>
      </p:par>
    </p:tnLst>
  </p:timing>
</p:sld>
</file>

<file path=ppt/slides/slide2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533400" y="1219200"/>
            <a:ext cx="7848600" cy="537583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square">
            <a:spAutoFit/>
          </a:bodyPr>
          <a:lstStyle xmlns:a="http://schemas.openxmlformats.org/drawingml/2006/main"/>
          <a:p xmlns:a="http://schemas.openxmlformats.org/drawingml/2006/main">
            <a:pPr algn="just" eaLnBrk="0" hangingPunct="0">
              <a:spcAft>
                <a:spcPts val="1400"/>
              </a:spcAft>
            </a:pPr>
            <a:r>
              <a:rPr lang="zh-TW" altLang="en-US" sz="3200" b="1" dirty="0">
                <a:solidFill>
                  <a:schemeClr val="bg1"/>
                </a:solidFill>
                <a:latin typeface="中圓繁体"/>
              </a:rPr>
              <a:t>我信上帝，全能的父，創造天地的主</a:t>
            </a:r>
            <a:r>
              <a:rPr lang="zh-TW" altLang="en-US" sz="3200" b="1" dirty="0" smtClean="0">
                <a:solidFill>
                  <a:schemeClr val="bg1"/>
                </a:solidFill>
                <a:latin typeface="中圓繁体"/>
              </a:rPr>
              <a:t>；</a:t>
            </a:r>
            <a:endParaRPr lang="en-US" altLang="zh-TW" sz="3200" b="1" dirty="0" smtClean="0">
              <a:solidFill>
                <a:schemeClr val="bg1"/>
              </a:solidFill>
              <a:latin typeface="中圓繁体"/>
            </a:endParaRPr>
          </a:p>
          <a:p xmlns:a="http://schemas.openxmlformats.org/drawingml/2006/main">
            <a:pPr algn="just" eaLnBrk="0" hangingPunct="0">
              <a:spcAft>
                <a:spcPts val="1400"/>
              </a:spcAft>
            </a:pPr>
            <a:r>
              <a:rPr lang="zh-TW" altLang="en-US" sz="3200" b="1" dirty="0" smtClean="0">
                <a:solidFill>
                  <a:schemeClr val="bg1"/>
                </a:solidFill>
                <a:latin typeface="中圓繁体"/>
              </a:rPr>
              <a:t>我信我主耶穌</a:t>
            </a:r>
            <a:r>
              <a:rPr lang="zh-TW" altLang="en-US" sz="3200" b="1" dirty="0">
                <a:solidFill>
                  <a:schemeClr val="bg1"/>
                </a:solidFill>
                <a:latin typeface="中圓繁体"/>
              </a:rPr>
              <a:t>基督，上帝獨生的子；因聖靈感孕，由童貞女馬利亞所生；在本丟彼拉多手下受難，被釘於十字架，受死，埋葬；降在陰間，第三天從死人中復活；升天，坐在全能父上帝的右邊；將來必從那裡降臨，審判活人死人</a:t>
            </a:r>
            <a:r>
              <a:rPr lang="zh-TW" altLang="en-US" sz="3200" b="1" dirty="0" smtClean="0">
                <a:solidFill>
                  <a:schemeClr val="bg1"/>
                </a:solidFill>
                <a:latin typeface="中圓繁体"/>
              </a:rPr>
              <a:t>。</a:t>
            </a:r>
            <a:endParaRPr lang="en-US" altLang="zh-TW" sz="3200" b="1" dirty="0" smtClean="0">
              <a:solidFill>
                <a:schemeClr val="bg1"/>
              </a:solidFill>
              <a:latin typeface="中圓繁体"/>
            </a:endParaRPr>
          </a:p>
          <a:p xmlns:a="http://schemas.openxmlformats.org/drawingml/2006/main">
            <a:pPr algn="just" eaLnBrk="0" hangingPunct="0">
              <a:spcAft>
                <a:spcPts val="1400"/>
              </a:spcAft>
            </a:pPr>
            <a:r>
              <a:rPr lang="zh-TW" altLang="en-US" sz="3200" b="1" dirty="0" smtClean="0">
                <a:solidFill>
                  <a:schemeClr val="bg1"/>
                </a:solidFill>
                <a:latin typeface="中圓繁体"/>
              </a:rPr>
              <a:t>我信聖靈</a:t>
            </a:r>
            <a:r>
              <a:rPr lang="zh-TW" altLang="en-US" sz="3200" b="1" dirty="0">
                <a:solidFill>
                  <a:schemeClr val="bg1"/>
                </a:solidFill>
                <a:latin typeface="中圓繁体"/>
              </a:rPr>
              <a:t>；我信聖而公之教會；我信聖徒相通；我信罪得赦免；我信身體復活；我信永生。阿們。</a:t>
            </a:r>
            <a:endParaRPr lang="zh-TW" altLang="en-US" sz="32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1507" name="Rectangle 3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152400" y="152400"/>
            <a:ext cx="7620000" cy="9144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/>
            <a:r>
              <a:rPr lang="zh-TW" altLang="en-US" sz="4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中圓繁体"/>
                <a:cs typeface="仿宋繁体"/>
              </a:rPr>
              <a:t>使徒信經  </a:t>
            </a:r>
            <a:r>
              <a:rPr lang="zh-CN" altLang="en-US" sz="4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</a:t>
            </a:r>
            <a:r>
              <a:rPr lang="zh-CN" altLang="en-US" sz="4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眾</a:t>
            </a:r>
            <a:r>
              <a:rPr lang="zh-CN" altLang="en-US" sz="4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中圓繁体"/>
                <a:cs typeface="仿宋繁体"/>
              </a:rPr>
              <a:t>起</a:t>
            </a:r>
            <a:r>
              <a:rPr lang="zh-CN" altLang="en-US" sz="4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立</a:t>
            </a:r>
            <a:r>
              <a:rPr lang="zh-CN" altLang="en-US" sz="4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）</a:t>
            </a:r>
            <a:endParaRPr lang="zh-TW" altLang="en-US" sz="4000" b="1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中圓繁体"/>
              <a:cs typeface="仿宋繁体"/>
            </a:endParaRPr>
          </a:p>
        </p:txBody>
      </p:sp>
    </p:spTree>
    <p:extLst>
      <p:ext uri="{BB962C8B-B14F-4D97-AF65-F5344CB8AC3E}">
        <p14:creationId xmlns:p14="http://schemas.microsoft.com/office/powerpoint/2010/main" val="2572027261"/>
      </p:ext>
    </p:extLst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/>
    </p:bldLst>
  </p:timing>
</p:sld>
</file>

<file path=ppt/slides/slide2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0" y="1295400"/>
            <a:ext cx="6705600" cy="42037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</a:t>
            </a:r>
            <a:r>
              <a:rPr lang="zh-TW" altLang="en-US" sz="5400" b="1">
                <a:solidFill>
                  <a:schemeClr val="bg1"/>
                </a:solidFill>
                <a:latin typeface="中圓繁体"/>
                <a:cs typeface="仿宋繁体"/>
              </a:rPr>
              <a:t>美真神萬福之根，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  <a:cs typeface="仿宋繁体"/>
              </a:rPr>
              <a:t>世上萬民</a:t>
            </a:r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讚美主恩，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天使天軍讚美主名，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讚美聖父聖子聖靈。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阿們</a:t>
            </a:r>
            <a:r>
              <a:rPr lang="zh-TW" altLang="en-US" sz="5400" b="1">
                <a:solidFill>
                  <a:schemeClr val="bg1"/>
                </a:solidFill>
                <a:latin typeface="Times New Roman" pitchFamily="18" charset="0"/>
              </a:rPr>
              <a:t>。</a:t>
            </a:r>
          </a:p>
        </p:txBody>
      </p:sp>
      <p:sp>
        <p:nvSpPr>
          <p:cNvPr id="21507" name="Rectangle 3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0" y="0"/>
            <a:ext cx="8001000" cy="9144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/>
            <a:r>
              <a:rPr lang="zh-TW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中圓繁体"/>
                <a:cs typeface="仿宋繁体"/>
              </a:rPr>
              <a:t>三一頌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（會眾站立）</a:t>
            </a:r>
            <a:endParaRPr lang="zh-TW" altLang="en-US" sz="6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中圓繁体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/>
    </p:bldLst>
  </p:timing>
</p:sld>
</file>

<file path=ppt/slides/slide2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0" y="76200"/>
            <a:ext cx="7391400" cy="9906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>
              <a:lnSpc>
                <a:spcPct val="80000"/>
              </a:lnSpc>
            </a:pPr>
            <a:r>
              <a:rPr lang="zh-TW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祝福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（會眾站立）</a:t>
            </a:r>
            <a:endParaRPr lang="en-US" altLang="zh-TW" sz="6000" b="1" i="1" dirty="0" smtClean="0">
              <a:solidFill>
                <a:srgbClr val="FFFF00"/>
              </a:solidFill>
              <a:latin typeface="仿宋繁体"/>
              <a:cs typeface="仿宋繁体"/>
            </a:endParaRPr>
          </a:p>
        </p:txBody>
      </p:sp>
      <p:sp>
        <p:nvSpPr>
          <p:cNvPr id="22530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479925" y="3154363"/>
            <a:ext cx="184150" cy="5492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none">
            <a:spAutoFit/>
          </a:bodyPr>
          <a:lstStyle xmlns:a="http://schemas.openxmlformats.org/drawingml/2006/main"/>
          <a:p xmlns:a="http://schemas.openxmlformats.org/drawingml/2006/main">
            <a:pPr marL="342900" indent="-342900">
              <a:buClr>
                <a:srgbClr val="FFFFFF"/>
              </a:buClr>
              <a:buSzPct val="45000"/>
              <a:buFont typeface="Wingdings" pitchFamily="2" charset="2"/>
              <a:buNone/>
            </a:pPr>
            <a:endParaRPr lang="en-GB" sz="3000">
              <a:solidFill>
                <a:srgbClr val="FFFFFF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/>
      </p:par>
    </p:tnLst>
  </p:timing>
</p:sld>
</file>

<file path=ppt/slides/slide2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228600" y="228600"/>
            <a:ext cx="7239000" cy="39624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>
              <a:lnSpc>
                <a:spcPct val="80000"/>
              </a:lnSpc>
            </a:pPr>
            <a:r>
              <a:rPr lang="zh-TW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默祷 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會眾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坐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）</a:t>
            </a:r>
            <a: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r>
              <a:rPr lang="en-US" altLang="zh-CN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散会</a:t>
            </a:r>
            <a: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endParaRPr lang="en-US" altLang="zh-TW" sz="6000" b="1" i="1" dirty="0" smtClean="0">
              <a:solidFill>
                <a:srgbClr val="FFFF00"/>
              </a:solidFill>
              <a:latin typeface="仿宋繁体"/>
              <a:cs typeface="仿宋繁体"/>
            </a:endParaRPr>
          </a:p>
        </p:txBody>
      </p:sp>
      <p:sp>
        <p:nvSpPr>
          <p:cNvPr id="22530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479925" y="3154363"/>
            <a:ext cx="184150" cy="5492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none">
            <a:spAutoFit/>
          </a:bodyPr>
          <a:lstStyle xmlns:a="http://schemas.openxmlformats.org/drawingml/2006/main"/>
          <a:p xmlns:a="http://schemas.openxmlformats.org/drawingml/2006/main">
            <a:pPr marL="342900" indent="-342900">
              <a:buClr>
                <a:srgbClr val="FFFFFF"/>
              </a:buClr>
              <a:buSzPct val="45000"/>
              <a:buFont typeface="Wingdings" pitchFamily="2" charset="2"/>
              <a:buNone/>
            </a:pPr>
            <a:endParaRPr lang="en-GB" sz="3000">
              <a:solidFill>
                <a:srgbClr val="FFFFFF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9077004"/>
      </p:ext>
    </p:extLst>
  </p:cSld>
  <p:clrMapOvr>
    <a:masterClrMapping xmlns:a="http://schemas.openxmlformats.org/drawingml/2006/main"/>
  </p:clrMapOvr>
  <p:transition/>
  <p:timing>
    <p:tnLst>
      <p:par>
        <p:cTn id="1" dur="indefinite" restart="never" nodeType="tmRoot"/>
      </p:par>
    </p:tnLst>
  </p:timing>
</p:sld>
</file>

<file path=ppt/slides/slide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靜默 (會眾靜坐)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詩 篇 27:4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4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有一件事、我曾求耶和華、我仍要尋求．就是一生一世住在耶和華的殿中、瞻仰他的榮美、在他的殿裏求問。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宣召 (會眾起立)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馬 太 福 音 6:30-34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30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你們這小信的人哪、野地裏的草、今天還在、明天就丟在爐裏、　神還給他這樣的妝飾、何況你們呢。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31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所以不要憂慮、說、吃甚麼、喝甚麼、穿甚麼。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32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這都是外邦人所求的．你們需用的這一切東西、你們的天父是知道的。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33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你們要先求他的國、和他的義這些東西都要加給你們了。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34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所以不要為明天憂慮．因為明天自有明天的憂慮．一天的難處一天當就夠了。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唱詩 一（會眾站立)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HOL#73       主爱深长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主爱深长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1  耶穌慈愛，大哉，深哉！廣不可量，永無休，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浩浩蕩蕩，有如汪洋，主慈愛向我傾流。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扶持蔭庇，四面環繞，都是救主大慈愛，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導我前行，領我歸家，安息天上到萬代。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2  耶穌慈愛，大哉，深哉！應當讚美廣傳開，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主愛真摰，主愛深長，永不動搖永不改，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主眼看顧屬祂兒女，十字架上甘捨身，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祂為我們父前代求，在寶座上施鴻恩。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</TotalTime>
  <Words>433</Words>
  <Application>Microsoft Office PowerPoint</Application>
  <PresentationFormat>On-screen Show (4:3)</PresentationFormat>
  <Paragraphs>37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公禱   （會眾站立）</vt:lpstr>
      <vt:lpstr>三一頌 （會眾站立）</vt:lpstr>
      <vt:lpstr>祝福 （會眾站立）</vt:lpstr>
      <vt:lpstr>PowerPoint Presentation</vt:lpstr>
      <vt:lpstr>PowerPoint Presentation</vt:lpstr>
      <vt:lpstr>聖餐 （會眾坐）</vt:lpstr>
      <vt:lpstr>使徒信經  （會眾起立）</vt:lpstr>
      <vt:lpstr>默祷 （會眾坐）  散会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Automated Sunday Service Presntation Slides </dc:title>
  <dc:creator>Applied Vision Reseach &amp; Consulting</dc:creator>
  <cp:lastModifiedBy>jyang@visionrc.com</cp:lastModifiedBy>
  <cp:revision>71</cp:revision>
  <dcterms:created xsi:type="dcterms:W3CDTF">2008-08-07T18:57:04Z</dcterms:created>
  <dcterms:modified xsi:type="dcterms:W3CDTF">2018-03-09T02:44:25Z</dcterms:modified>
</cp:coreProperties>
</file>