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a3a225c7034d2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f8c4612af7a49a3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c97db892cc45a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f2ff105e8748f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2da9c80369468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7c7c2894ee491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0f2ec4f0e34e0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25847b61aa4d3d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c5e60d70fc484c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3b255d81874be3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93312e8ed84539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ac64e34a1241d0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e7f897bf5e43b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4fc5d5e1554955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9173836d3b49ad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ae4303d81a44c7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486192a03a45a5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d126fa269549e9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701d3a2273431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f3ce63de294b1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c0f6245d814b4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ce0484e9724188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56545f52fa476a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d28b456a7a49fd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3ee32055eb405e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226ad56a4441f6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563b941427d416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788ada5241a4ad3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906d0e733fe4b54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8da3c74f8f54fc9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6e95d63b2ec475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27c63153dd458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58fd5eb9da45d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b87432efd14c6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47950a2ffa4fc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7f3a7289bf4db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2025年2月2日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 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除你以外   HOL#387       主是我万有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除你以外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除你以外，在天上我還能有誰？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除你以外，在地上我別無眷戀。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除你以外，有誰能擦乾我眼淚？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除你以外，有誰能帶給我安慰？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雖然我的肉體和我的心腸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漸漸的衰退，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但是神是我心裡的力量，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是我的福份，直到永遠。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主是我万有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求我心中王，成為我異象，我別無愛慕，唯主我景仰；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充滿我思想，我心響往，睡著或睡醒，慈容是我光。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成為我智慧，成為我箴言，我願常跟隨，你在我身邊；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你是我聖父，我是你子，你常居我心，我與你合一。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我不求虛名，也不求富有，你是我基業，從今到永久；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惟你在我心，永遠居首，天上大君王，你是我萬有。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天上大君王，光明的太陽，容我享天樂，我已打勝仗；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我心屬你心，永無變更，萬有的主宰，成為我異象。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今天下午 1:30 – 2:00 請來 307 室與我們一起禱告，爲弟兄姐妹操練簡樸生活禱告。
3.  感謝所有為今年中國新年慶祝活動來幫忙的人！願我們繼續尋找方法來接觸我們的社區並與他們分享基督的愛。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2月 16 日下午 2 點至 4 點將在 Harris Whalen 公園舉辦兒童事工歡樂日活動！請大家加入我們，享受團契和歡樂的時光。
5.  下次的受洗典禮將於4月20日主日舉行。如果你有意要受洗，請聯系任何一位牧師或執事。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紐約上州生命沖擊營現已開始報名！時間爲3月21日至3月23日。生命沖擊營是一個以體驗方式分享並學習福音的營會。如果您想了解更多信息，請聯系陳定立牧師。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四位廣東組姊妹將於2/11-22前往印度探訪宣教伙伴活望事工，把主的祝福帶到當地，鼓勵教會每一位弟兄姊妹一同參與，請在前廳索取禱告信並在奉獻上作支持。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6:25-34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所以我告訴你們、不要為生命憂慮、吃甚麼、喝甚麼．為身體憂慮穿甚麼．生命不勝於飲食麼、身體不勝於衣裳麼。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你們看那天上的飛鳥、也不種、也不收、也不積蓄在倉裏、你們的天父尚且養活他．你們不比飛鳥貴重得多麼。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你們那一個能用思慮、使壽數多加一刻呢。〔或作使身量多加一肘呢〕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何必為衣裳憂慮呢．你想野地裏的百合花、怎麼長起來、他也不勞苦、也不紡線．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然而我告訴你們、就是所羅門極榮華的時候、他所穿戴的、還不如這花一朵呢。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你們這小信的人哪、野地裏的草、今天還在、明天就丟在爐裏、　神還給他這樣的妝飾、何況你們呢。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所以不要憂慮、說、吃甚麼、喝甚麼、穿甚麼。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這都是外邦人所求的．你們需用的這一切東西、你們的天父是知道的。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你們要先求他的國、和他的義這些東西都要加給你們了。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所以不要為明天憂慮．因為明天自有明天的憂慮．一天的難處一天當就夠了。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先求神的国、神的义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不要为吃喝穿忧虑二、 飞鸟与百合花的比喻三、 先求神的国、神的义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不要为吃喝穿忧虑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6:25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所以我告訴你們、不要為生命憂慮、吃甚麼、喝甚麼．為身體憂慮穿甚麼．生命不勝於飲食麼、身體不勝於衣裳麼。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1:27-28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神就照著自己的形像造人、乃是照著他的形像造男造女。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神就賜福給他們、又對他們說、要生養眾多、遍滿地面、治理這地．也要管理海裏的魚、空中的鳥．和地上各樣行動的活物。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箴 言 16:2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人一切所行的、在自己眼中看為清潔．惟有耶和華衡量人心。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飞鸟与百合花的比喻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6:26-29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你們看那天上的飛鳥、也不種、也不收、也不積蓄在倉裏、你們的天父尚且養活他．你們不比飛鳥貴重得多麼。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你們那一個能用思慮、使壽數多加一刻呢。〔或作使身量多加一肘呢〕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何必為衣裳憂慮呢．你想野地裏的百合花、怎麼長起來、他也不勞苦、也不紡線．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然而我告訴你們、就是所羅門極榮華的時候、他所穿戴的、還不如這花一朵呢。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我這困苦人呼求、耶和華便垂聽、救我脫離一切患難。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耶和華的使者、在敬畏他的人四圍安營、搭救他們。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你們要嘗嘗主恩的滋味、便知道他是美善．投靠他的人有福了。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先求神的国、神的义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6:30-34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你們這小信的人哪、野地裏的草、今天還在、明天就丟在爐裏、　神還給他這樣的妝飾、何況你們呢。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所以不要憂慮、說、吃甚麼、喝甚麼、穿甚麼。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這都是外邦人所求的．你們需用的這一切東西、你們的天父是知道的。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你們要先求他的國、和他的義這些東西都要加給你們了。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所以不要為明天憂慮．因為明天自有明天的憂慮．一天的難處一天當就夠了。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神的義、正在這福音上顯明出來．這義是本於信、以致於信．如經上所記、『義人必因信得生。』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HOL#2522       先求神的國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先求神的國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你們要先求祂的國，和祂的義，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這些東西都要加給你，哈利路亞，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哈利路亞，哈利路亞，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哈利路亞，哈利路亞。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你們要先求祂的國，和祂的義，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這些東西都要加給你，哈利路亞。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27:4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有一件事、我曾求耶和華、我仍要尋求．就是一生一世住在耶和華的殿中、瞻仰他的榮美、在他的殿裏求問。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6:30-34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你們這小信的人哪、野地裏的草、今天還在、明天就丟在爐裏、　神還給他這樣的妝飾、何況你們呢。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所以不要憂慮、說、吃甚麼、喝甚麼、穿甚麼。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這都是外邦人所求的．你們需用的這一切東西、你們的天父是知道的。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你們要先求他的國、和他的義這些東西都要加給你們了。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所以不要為明天憂慮．因為明天自有明天的憂慮．一天的難處一天當就夠了。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主爱深长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主爱深长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  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 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