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30bb9009b244a3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688a5855984b9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b2d816012c472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a70dc1a7c94eed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fe8edf82e444d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b2a5cce186430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bd813611604f2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0a20f874b348e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8ba56540504d0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5bea34d0334d6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16af6849054b0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63190d10ba442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d187cdce684ffd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e45ade8bb7416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71bad24308403d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37c800a8c8413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5c0a163fe04eb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71363b0c2b47b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dc6df15ab841f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dc8452ce28435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5c62829604662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8b7f56283b4f9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e70e51aafc4305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27cce3362a4d1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b10861ceb74181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2bcf60c9824497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fc88dbfe154e7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b1566c47fff4062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c84000e42e34ca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7cca0d95b7e4a2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4f49bfacdc456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81cc5ee5914f6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ba1b4346b446e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352ab6e5014a2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eed4879ca14c2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2025年2月9日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如鹿切慕溪水   HOL#461       奉献所有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奉献所有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我將所有獻與耶穌，甘心樂意全奉獻；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我要時常愛主靠主，天天活在主面前。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副歌：全所有奉獻，全所有奉獻，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獻與愛我尊貴救主，全所有奉獻。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我將所有獻與耶穌，謙卑俯伏主面前，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世俗逸樂甘願撤棄，求主悅納我心願。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我將所有獻與耶穌，求使我完全屬主，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惟願聖靈向我證明，主與我完全相屬。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我將所有獻與耶穌，我今完全獻與你，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求主賜我愛心，能力，更賜我天上福祉。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列 王 記 下 6:15-17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神人的僕人清早起來出去、看見車馬軍兵圍困了城。僕人對神人說、哀哉、我主阿、我們怎樣行才好呢。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神人說、不要懼怕、與我們同在的、比與他們同在的更多。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以利沙禱告說、耶和華阿、求你開這少年人的眼目、使他能看見。耶和華開他的眼目、他就看見滿山有火車火馬圍繞以利沙。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眼光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什么是眼光二、 眼光带来喜乐三、 眼光带来方向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什么是眼光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8:26-40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有主的一個使者對腓利說、起來、向南走、往那從耶路撒冷下迦薩的路上去。那路是曠野。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腓利就起身去了．不料、有一個埃提阿伯〔即古實見以賽亞十八章一節〕人、是個有大權的太監、在埃提阿伯女王干大基的手下總管銀庫、他上耶路撒冷禮拜去了．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現在回來、在車上坐著、念先知以賽亞的書。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聖靈對腓利說、你去貼近那車走。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腓利就跑到太監那裏、聽見他念先知以賽亞的書、便問他說、你所念的、你明白麼。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他說、沒有人指教我、怎能明白呢。於是請腓利上車、與他同坐。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他所念的那段經、說、『他像羊被牽到宰殺之地、又像羊羔在剪毛的人手下無聲、他也是這樣不開口。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他卑微的時候、人不按公義審判他．〔原文作他的審判被奪去〕誰能述說他的世代、因為他的生命從地上奪去。』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太監對腓利說、請問、先知說這話、是指著誰、是指著自己呢、是指著別人呢。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腓利就開口從這經上起、對他傳講耶穌。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二人正往前走、到了有水的地方．太監說、看哪、這裏有水、我受洗有甚麼妨礙呢。〔有古卷在此有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腓利說、你若是一心相信、就可以．他回答說我信耶穌基督是　神的兒子〕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於是吩咐車站住、腓利和太監二人同下水裏去、腓利就給他施洗。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從水裏上來、主的靈把腓利提了去、太監也不再見他了、就歡歡喜喜的走路。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後來有人在亞鎖都遇見腓利、他走遍那地方、在各城宣傳福音、直到該撒利亞。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眼光带来喜乐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你們雖然沒有見過他、卻是愛他．如今雖不得看見、卻因信他就有說不出來、滿有榮光的大喜樂．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16:25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約在半夜、保羅和西拉、禱告唱詩讚美　神．眾囚犯也側耳而聽。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眼光带来方向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39:8-9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約瑟不從、對他主人的妻說、看哪、一切家務、我主人都不知道、他把所有的都交在我手裏。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在這家裏沒有比我大的、並且他沒有留下一樣不交給我、只留下了你、因為你是他的妻子、我怎能作這大惡、得罪　神呢。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眼光带来可能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13:30-33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迦勒在摩西面前安撫百姓、說、我們立刻上去得那地吧、我們足能得勝。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但那些和他同去的人說、我們不能上去攻擊那民、因為他們比我們強壯。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探子中有人論到所窺探之地、向以色列人報惡信、說、我們所窺探經過之地、是吞吃居民之地、我們在那裏所看見的人民、都身量高大。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我們在那裏看見亞衲族人、就是偉人、他們是偉人的後裔、據我們看自己就如蚱蜢一樣、據他們看我們也是如此。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14:6-9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窺探地的人中、嫩的兒子約書亞、和耶孚尼的兒子迦勒、撕裂衣服、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對以色列全會眾說、我們所窺探經過之地、是極美之地。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耶和華若喜悅我們、就必將我們領進那地、把地賜給我們、那地原是流奶與蜜之地。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但你們不可背叛耶和華、也不要怕那地的居民、因為他們是我們的食物、並且蔭庇他們的已經離開他們、有耶和華與我們同在、不要怕他們。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真正的眼光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這些人都是存著信心死的、並沒有得著所應許的、卻從遠處望見、且歡喜迎接、又承認自己在世上是客旅、是寄居的。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說這樣話的人、是表明自己要找一個家鄉。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他們若想念所離開的家鄉、還有可以回去的機會。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他們卻羨慕一個更美的家鄉、就是在天上的．所以　神被稱為他們的　神、並不以為恥．因為他已經給他們預備了一座城。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眼光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眼光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不管天有多黑，星星還在夜裡閃亮，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不管夜有多長，黎明早已在那頭盼望，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不管山有多高，信心的歌把它踏在腳下，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不管路有多遠，心中有愛仍然可以走到雲端。（x2）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誰能跨過艱難，誰能飛越沮喪，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誰能看見前面有夢可想，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上帝的心看見希望，你的心裡要有眼光。（x2）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哦！你的心裡要有眼光。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〔稱謝詩。〕普天下當向耶和華歡呼。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你們當樂意事奉耶和華．當來向他歌唱。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你們當曉得耶和華是　神．我們是他造的、也是屬他的．我們是他的民、也是他草場的羊。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HOL#80       讚美救主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讚美救主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讚美！讚美！主耶穌我們的救主！全地歌唱，將祂妙愛傳揚。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歡呼！歡呼！天使長榮耀的歡呼：能力，尊榮，都歸與主聖名！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如同牧人，耶穌保護祂小羊；祂以膀臂，終日懷抱撫養。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副歌：讚美！讚美！傳揚祂無比的大愛！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讚美！讚美！歌唱直到萬代！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讚美！讚美！主耶穌我們的救主！為我眾罪受苦流血死亡。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我們磐石，永遠救恩極大盼望，歡呼！歡呼！耶穌被釘君王。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高聲讚美：祂擔當我眾憂傷；無比大愛，奇妙，深厚，堅強。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讚美！讚美！主耶穌我們的救主！頌讚聲音響遍天上各處。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耶穌救主，掌權直到永永遠遠，尊祂為王，先知大祭司長！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基督快來，得勝世界立國度；榮耀權柄，永歸我主耶穌！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