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2d.xml" ContentType="application/vnd.openxmlformats-officedocument.presentationml.slide+xml"/>
  <Override PartName="/ppt/slides/slide2e.xml" ContentType="application/vnd.openxmlformats-officedocument.presentationml.slide+xml"/>
  <Override PartName="/ppt/slides/slide2c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1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1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a.xml" ContentType="application/vnd.openxmlformats-officedocument.presentationml.slide+xml"/>
  <Override PartName="/ppt/slides/slide1b.xml" ContentType="application/vnd.openxmlformats-officedocument.presentationml.slide+xml"/>
  <Override PartName="/ppt/slides/slide1c.xml" ContentType="application/vnd.openxmlformats-officedocument.presentationml.slide+xml"/>
  <Override PartName="/ppt/slides/slide1d.xml" ContentType="application/vnd.openxmlformats-officedocument.presentationml.slide+xml"/>
  <Override PartName="/ppt/slides/slide1e.xml" ContentType="application/vnd.openxmlformats-officedocument.presentationml.slide+xml"/>
  <Override PartName="/ppt/slides/slide1f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2a.xml" ContentType="application/vnd.openxmlformats-officedocument.presentationml.slide+xml"/>
  <Override PartName="/ppt/slides/slide2b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="http://schemas.openxmlformats.org/presentationml/2006/main" saveSubsetFonts="1">
  <p:sldMasterIdLst>
    <p:sldMasterId xmlns:r="http://schemas.openxmlformats.org/officeDocument/2006/relationships" id="2147483648" r:id="rId1"/>
  </p:sldMasterIdLst>
  <p:notesMasterIdLst>
    <p:notesMasterId xmlns:r="http://schemas.openxmlformats.org/officeDocument/2006/relationships" r:id="rId12"/>
  </p:notesMasterIdLst>
  <p:sldIdLst>
    <p:sldId xmlns:r="http://schemas.openxmlformats.org/officeDocument/2006/relationships" id="259" r:id="rId2"/>
    <p:sldId xmlns:r="http://schemas.openxmlformats.org/officeDocument/2006/relationships" id="269" r:id="newSlide1"/>
    <p:sldId xmlns:r="http://schemas.openxmlformats.org/officeDocument/2006/relationships" id="270" r:id="newSlide2"/>
    <p:sldId xmlns:r="http://schemas.openxmlformats.org/officeDocument/2006/relationships" id="271" r:id="newSlide3"/>
    <p:sldId xmlns:r="http://schemas.openxmlformats.org/officeDocument/2006/relationships" id="272" r:id="newSlide4"/>
    <p:sldId xmlns:r="http://schemas.openxmlformats.org/officeDocument/2006/relationships" id="273" r:id="newSlide5"/>
    <p:sldId xmlns:r="http://schemas.openxmlformats.org/officeDocument/2006/relationships" id="274" r:id="newSlide6"/>
    <p:sldId xmlns:r="http://schemas.openxmlformats.org/officeDocument/2006/relationships" id="275" r:id="newSlide7"/>
    <p:sldId xmlns:r="http://schemas.openxmlformats.org/officeDocument/2006/relationships" id="276" r:id="newSlide8"/>
    <p:sldId xmlns:r="http://schemas.openxmlformats.org/officeDocument/2006/relationships" id="277" r:id="newSlide9"/>
    <p:sldId xmlns:r="http://schemas.openxmlformats.org/officeDocument/2006/relationships" id="278" r:id="newSlide10"/>
    <p:sldId xmlns:r="http://schemas.openxmlformats.org/officeDocument/2006/relationships" id="279" r:id="newSlide11"/>
    <p:sldId xmlns:r="http://schemas.openxmlformats.org/officeDocument/2006/relationships" id="280" r:id="newSlide12"/>
    <p:sldId xmlns:r="http://schemas.openxmlformats.org/officeDocument/2006/relationships" id="281" r:id="newSlide13"/>
    <p:sldId xmlns:r="http://schemas.openxmlformats.org/officeDocument/2006/relationships" id="282" r:id="newSlide14"/>
    <p:sldId xmlns:r="http://schemas.openxmlformats.org/officeDocument/2006/relationships" id="283" r:id="newSlide15"/>
    <p:sldId xmlns:r="http://schemas.openxmlformats.org/officeDocument/2006/relationships" id="284" r:id="newSlide16"/>
    <p:sldId xmlns:r="http://schemas.openxmlformats.org/officeDocument/2006/relationships" id="285" r:id="newSlide17"/>
    <p:sldId xmlns:r="http://schemas.openxmlformats.org/officeDocument/2006/relationships" id="286" r:id="newSlide18"/>
    <p:sldId xmlns:r="http://schemas.openxmlformats.org/officeDocument/2006/relationships" id="287" r:id="newSlide19"/>
    <p:sldId xmlns:r="http://schemas.openxmlformats.org/officeDocument/2006/relationships" id="288" r:id="newSlide20"/>
    <p:sldId xmlns:r="http://schemas.openxmlformats.org/officeDocument/2006/relationships" id="289" r:id="newSlide21"/>
    <p:sldId xmlns:r="http://schemas.openxmlformats.org/officeDocument/2006/relationships" id="290" r:id="newSlide22"/>
    <p:sldId xmlns:r="http://schemas.openxmlformats.org/officeDocument/2006/relationships" id="291" r:id="newSlide23"/>
    <p:sldId xmlns:r="http://schemas.openxmlformats.org/officeDocument/2006/relationships" id="292" r:id="newSlide24"/>
    <p:sldId xmlns:r="http://schemas.openxmlformats.org/officeDocument/2006/relationships" id="293" r:id="newSlide25"/>
    <p:sldId xmlns:r="http://schemas.openxmlformats.org/officeDocument/2006/relationships" id="294" r:id="newSlide26"/>
    <p:sldId xmlns:r="http://schemas.openxmlformats.org/officeDocument/2006/relationships" id="295" r:id="newSlide27"/>
    <p:sldId xmlns:r="http://schemas.openxmlformats.org/officeDocument/2006/relationships" id="296" r:id="newSlide28"/>
    <p:sldId xmlns:r="http://schemas.openxmlformats.org/officeDocument/2006/relationships" id="297" r:id="newSlide29"/>
    <p:sldId xmlns:r="http://schemas.openxmlformats.org/officeDocument/2006/relationships" id="298" r:id="newSlide30"/>
    <p:sldId xmlns:r="http://schemas.openxmlformats.org/officeDocument/2006/relationships" id="299" r:id="newSlide31"/>
    <p:sldId xmlns:r="http://schemas.openxmlformats.org/officeDocument/2006/relationships" id="300" r:id="newSlide32"/>
    <p:sldId xmlns:r="http://schemas.openxmlformats.org/officeDocument/2006/relationships" id="301" r:id="newSlide33"/>
    <p:sldId xmlns:r="http://schemas.openxmlformats.org/officeDocument/2006/relationships" id="302" r:id="newSlide34"/>
    <p:sldId xmlns:r="http://schemas.openxmlformats.org/officeDocument/2006/relationships" id="303" r:id="newSlide35"/>
  </p:sldIdLst>
  <p:sldSz cx="9144000" cy="6858000" type="screen4x3"/>
  <p:notesSz cx="6858000" cy="9144000"/>
  <p:defaultTextStyle>
    <a:defPPr xmlns:a="http://schemas.openxmlformats.org/drawingml/2006/main">
      <a:defRPr lang="en-US"/>
    </a:defPPr>
    <a:lvl1pPr xmlns:a="http://schemas.openxmlformats.org/drawingml/2006/main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xmlns:a="http://schemas.openxmlformats.org/drawingml/2006/main"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xmlns:a="http://schemas.openxmlformats.org/drawingml/2006/main"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xmlns:a="http://schemas.openxmlformats.org/drawingml/2006/main"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xmlns:a="http://schemas.openxmlformats.org/drawingml/2006/main"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xmlns:a="http://schemas.openxmlformats.org/drawingml/2006/main"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xmlns:a="http://schemas.openxmlformats.org/drawingml/2006/main"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xmlns:a="http://schemas.openxmlformats.org/drawingml/2006/main"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xmlns:a="http://schemas.openxmlformats.org/drawingml/2006/main"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8CDD93FA-A8B0-424C-BB84-7059F21A92D7}">
          <p14:sldIdLst>
            <p14:sldId id="259"/>
            <p14:sldId id="258"/>
            <p14:sldId id="260"/>
            <p14:sldId id="261"/>
            <p14:sldId id="262"/>
            <p14:sldId id="263"/>
            <p14:sldId id="264"/>
            <p14:sldId id="266"/>
            <p14:sldId id="267"/>
            <p14:sldId id="268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eyad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E9FF"/>
    <a:srgbClr val="CCECFF"/>
    <a:srgbClr val="99CCFF"/>
    <a:srgbClr val="66CCFF"/>
    <a:srgbClr val="3399FF"/>
    <a:srgbClr val="006699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100" d="100"/>
          <a:sy n="100" d="100"/>
        </p:scale>
        <p:origin x="-1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commentAuthors" Target="commentAuthors.xml" Id="rId13" /><Relationship Type="http://schemas.openxmlformats.org/officeDocument/2006/relationships/notesMaster" Target="notesMasters/notesMaster1.xml" Id="rId12" /><Relationship Type="http://schemas.openxmlformats.org/officeDocument/2006/relationships/tableStyles" Target="tableStyles.xml" Id="rId17" /><Relationship Type="http://schemas.openxmlformats.org/officeDocument/2006/relationships/slide" Target="slides/slide1.xml" Id="rId2" /><Relationship Type="http://schemas.openxmlformats.org/officeDocument/2006/relationships/theme" Target="theme/theme1.xml" Id="rId16" /><Relationship Type="http://schemas.openxmlformats.org/officeDocument/2006/relationships/slideMaster" Target="slideMasters/slideMaster1.xml" Id="rId1" /><Relationship Type="http://schemas.openxmlformats.org/officeDocument/2006/relationships/viewProps" Target="viewProps.xml" Id="rId15" /><Relationship Type="http://schemas.openxmlformats.org/officeDocument/2006/relationships/presProps" Target="presProps.xml" Id="rId14" /><Relationship Type="http://schemas.openxmlformats.org/officeDocument/2006/relationships/slide" Target="/ppt/slides/slideb.xml" Id="newSlide1" /><Relationship Type="http://schemas.openxmlformats.org/officeDocument/2006/relationships/slide" Target="/ppt/slides/slidec.xml" Id="newSlide2" /><Relationship Type="http://schemas.openxmlformats.org/officeDocument/2006/relationships/slide" Target="/ppt/slides/slided.xml" Id="newSlide3" /><Relationship Type="http://schemas.openxmlformats.org/officeDocument/2006/relationships/slide" Target="/ppt/slides/slidee.xml" Id="newSlide4" /><Relationship Type="http://schemas.openxmlformats.org/officeDocument/2006/relationships/slide" Target="/ppt/slides/slidef.xml" Id="newSlide5" /><Relationship Type="http://schemas.openxmlformats.org/officeDocument/2006/relationships/slide" Target="/ppt/slides/slide11.xml" Id="newSlide6" /><Relationship Type="http://schemas.openxmlformats.org/officeDocument/2006/relationships/slide" Target="/ppt/slides/slide12.xml" Id="newSlide7" /><Relationship Type="http://schemas.openxmlformats.org/officeDocument/2006/relationships/slide" Target="/ppt/slides/slide13.xml" Id="newSlide8" /><Relationship Type="http://schemas.openxmlformats.org/officeDocument/2006/relationships/slide" Target="/ppt/slides/slide14.xml" Id="newSlide9" /><Relationship Type="http://schemas.openxmlformats.org/officeDocument/2006/relationships/slide" Target="/ppt/slides/slide15.xml" Id="newSlide10" /><Relationship Type="http://schemas.openxmlformats.org/officeDocument/2006/relationships/slide" Target="/ppt/slides/slide16.xml" Id="newSlide11" /><Relationship Type="http://schemas.openxmlformats.org/officeDocument/2006/relationships/slide" Target="/ppt/slides/slide17.xml" Id="newSlide12" /><Relationship Type="http://schemas.openxmlformats.org/officeDocument/2006/relationships/slide" Target="/ppt/slides/slide18.xml" Id="newSlide13" /><Relationship Type="http://schemas.openxmlformats.org/officeDocument/2006/relationships/slide" Target="/ppt/slides/slide19.xml" Id="newSlide14" /><Relationship Type="http://schemas.openxmlformats.org/officeDocument/2006/relationships/slide" Target="/ppt/slides/slide1a.xml" Id="newSlide15" /><Relationship Type="http://schemas.openxmlformats.org/officeDocument/2006/relationships/slide" Target="/ppt/slides/slide1b.xml" Id="newSlide16" /><Relationship Type="http://schemas.openxmlformats.org/officeDocument/2006/relationships/slide" Target="/ppt/slides/slide1c.xml" Id="newSlide17" /><Relationship Type="http://schemas.openxmlformats.org/officeDocument/2006/relationships/slide" Target="/ppt/slides/slide1d.xml" Id="newSlide18" /><Relationship Type="http://schemas.openxmlformats.org/officeDocument/2006/relationships/slide" Target="/ppt/slides/slide1e.xml" Id="newSlide19" /><Relationship Type="http://schemas.openxmlformats.org/officeDocument/2006/relationships/slide" Target="/ppt/slides/slide1f.xml" Id="newSlide20" /><Relationship Type="http://schemas.openxmlformats.org/officeDocument/2006/relationships/slide" Target="/ppt/slides/slide20.xml" Id="newSlide21" /><Relationship Type="http://schemas.openxmlformats.org/officeDocument/2006/relationships/slide" Target="/ppt/slides/slide21.xml" Id="newSlide22" /><Relationship Type="http://schemas.openxmlformats.org/officeDocument/2006/relationships/slide" Target="/ppt/slides/slide22.xml" Id="newSlide23" /><Relationship Type="http://schemas.openxmlformats.org/officeDocument/2006/relationships/slide" Target="/ppt/slides/slide23.xml" Id="newSlide24" /><Relationship Type="http://schemas.openxmlformats.org/officeDocument/2006/relationships/slide" Target="/ppt/slides/slide24.xml" Id="newSlide25" /><Relationship Type="http://schemas.openxmlformats.org/officeDocument/2006/relationships/slide" Target="/ppt/slides/slide25.xml" Id="newSlide26" /><Relationship Type="http://schemas.openxmlformats.org/officeDocument/2006/relationships/slide" Target="/ppt/slides/slide26.xml" Id="newSlide27" /><Relationship Type="http://schemas.openxmlformats.org/officeDocument/2006/relationships/slide" Target="/ppt/slides/slide27.xml" Id="newSlide28" /><Relationship Type="http://schemas.openxmlformats.org/officeDocument/2006/relationships/slide" Target="/ppt/slides/slide28.xml" Id="newSlide29" /><Relationship Type="http://schemas.openxmlformats.org/officeDocument/2006/relationships/slide" Target="/ppt/slides/slide29.xml" Id="newSlide30" /><Relationship Type="http://schemas.openxmlformats.org/officeDocument/2006/relationships/slide" Target="/ppt/slides/slide2a.xml" Id="newSlide31" /><Relationship Type="http://schemas.openxmlformats.org/officeDocument/2006/relationships/slide" Target="/ppt/slides/slide2b.xml" Id="newSlide32" /><Relationship Type="http://schemas.openxmlformats.org/officeDocument/2006/relationships/slide" Target="/ppt/slides/slide2c.xml" Id="newSlide33" /><Relationship Type="http://schemas.openxmlformats.org/officeDocument/2006/relationships/slide" Target="/ppt/slides/slide2d.xml" Id="newSlide34" /><Relationship Type="http://schemas.openxmlformats.org/officeDocument/2006/relationships/slide" Target="/ppt/slides/slide2e.xml" Id="newSlide35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9A6ADCE-BDD0-4D39-8B0B-D1B8DA6C2AB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3FE048F-E015-45E8-A225-4BAE8289D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8825" cy="3427412"/>
          </a:xfrm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lIns="91011" tIns="45506" rIns="91011" bIns="45506"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108BE-48AF-4F6A-81D4-C5B555C24BC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CB235-ED93-4796-ADF4-C9202096F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0560A-4DA2-47F3-868B-2F45A770531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6A4C2-660C-45F1-B3DD-C22E0F979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BFCA5-DE54-483A-87BF-8ABBA28F581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7F2C3-CA8E-4813-8A17-AC9FC016A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19A63-15FB-469D-B5F6-3119CBB88C6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66FA9-6B9A-4CE7-8A49-5A2CD53FB6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3C1E9-733F-4A37-9B6C-837E5BFE993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637D4-76CA-490D-97C1-EF8A0EDA80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19C68-489A-481E-9E7C-09307A5815B4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36309-9E56-43BC-86E3-CB5EC8CC0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EBE01-7444-40B1-B038-C62F512CADB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59A5B-53BD-4EE0-B3FB-9693B09CC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9B732-AA3B-4D56-979D-10B156FDD593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DA7A9-55FB-42DD-85A6-FF4D2F5F4B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9B0D1-2FAA-458E-B71E-333F1B53E42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F2367-CC11-469D-9CD0-E045511CC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0EFA3-646B-42A5-B782-4132A906D41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952AE-4895-4143-8101-89A3C1F70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4F6E0-7C27-4AB4-B7B4-98E8A71AA0FF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C604F-FAF2-4108-A5F7-B8C00CE305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A16AC-53B0-4A57-92AE-510269098479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CC4C3-8894-40FA-8AE3-B6FEFE527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BE1892-2237-47AF-8E41-D1C88DE870B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BD0344-50D4-436D-9520-EFD866720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6.xml" Id="Ra30bb9009b244a3d" /></Relationships>
</file>

<file path=ppt/slides/_rels/slide1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33688a5855984b98" /></Relationships>
</file>

<file path=ppt/slides/_rels/slide13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eb2d816012c4729" /></Relationships>
</file>

<file path=ppt/slides/_rels/slide1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48a70dc1a7c94eed" /></Relationships>
</file>

<file path=ppt/slides/_rels/slide1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2fe8edf82e444d1" /></Relationships>
</file>

<file path=ppt/slides/_rels/slide16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8b2a5cce1864302" /></Relationships>
</file>

<file path=ppt/slides/_rels/slide1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fbbd813611604f2e" /></Relationships>
</file>

<file path=ppt/slides/_rels/slide18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70a20f874b348e8" /></Relationships>
</file>

<file path=ppt/slides/_rels/slide19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98ba56540504d07" /></Relationships>
</file>

<file path=ppt/slides/_rels/slide1a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a5bea34d0334d6f" /></Relationships>
</file>

<file path=ppt/slides/_rels/slide1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f16af6849054b0f" /></Relationships>
</file>

<file path=ppt/slides/_rels/slide1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763190d10ba442a" /></Relationships>
</file>

<file path=ppt/slides/_rels/slide1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ed187cdce684ffd" /></Relationships>
</file>

<file path=ppt/slides/_rels/slide1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2fe45ade8bb7416d" /></Relationships>
</file>

<file path=ppt/slides/_rels/slide1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371bad24308403d" /></Relationships>
</file>

<file path=ppt/slides/_rels/slide20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d37c800a8c8413c" /></Relationships>
</file>

<file path=ppt/slides/_rels/slide21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b5c0a163fe04eb2" /></Relationships>
</file>

<file path=ppt/slides/_rels/slide2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2971363b0c2b47b8" /></Relationships>
</file>

<file path=ppt/slides/_rels/slide23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86dc6df15ab841ff" /></Relationships>
</file>

<file path=ppt/slides/_rels/slide2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ddc8452ce284359" /></Relationships>
</file>

<file path=ppt/slides/_rels/slide2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3985c62829604662" /></Relationships>
</file>

<file path=ppt/slides/_rels/slide26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88b7f56283b4f93" /></Relationships>
</file>

<file path=ppt/slides/_rels/slide2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2e70e51aafc4305" /></Relationships>
</file>

<file path=ppt/slides/_rels/slide28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127cce3362a4d1f" /></Relationships>
</file>

<file path=ppt/slides/_rels/slide29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fcb10861ceb74181" /></Relationships>
</file>

<file path=ppt/slides/_rels/slide2a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52bcf60c9824497" /></Relationships>
</file>

<file path=ppt/slides/_rels/slide2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6fc88dbfe154e78" /></Relationships>
</file>

<file path=ppt/slides/_rels/slide2c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9b1566c47fff4062" /></Relationships>
</file>

<file path=ppt/slides/_rels/slide2d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bc84000e42e34ca3" /></Relationships>
</file>

<file path=ppt/slides/_rels/slide2e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97cca0d95b7e4a21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bf4f49bfacdc4565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8181cc5ee5914f68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7ba1b4346b446ec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2f352ab6e5014a2f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feed4879ca14c29" /></Relationships>
</file>

<file path=ppt/slides/slide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xmlns:a="http://schemas.openxmlformats.org/drawingml/2006/main" noGrp="1"/>
          </p:cNvSpPr>
          <p:nvPr>
            <p:ph type="body" sz="half" idx="1"/>
          </p:nvPr>
        </p:nvSpPr>
        <p:spPr>
          <a:xfrm xmlns:a="http://schemas.openxmlformats.org/drawingml/2006/main">
            <a:off x="304800" y="3352800"/>
            <a:ext cx="8534400" cy="1738313"/>
          </a:xfrm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0" indent="114300" algn="ctr"/>
            <a:r>
              <a:rPr lang="zh-TW" altLang="en-US" sz="6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仿宋繁体"/>
              </a:rPr>
              <a:t>主日崇拜</a:t>
            </a:r>
          </a:p>
          <a:p xmlns:a="http://schemas.openxmlformats.org/drawingml/2006/main">
            <a:pPr marL="0" indent="114300" algn="ctr"/>
            <a:r>
              <a:rPr lang="en-US" altLang="zh-TW" sz="4000" b="1" smtClean="0">
                <a:solidFill>
                  <a:srgbClr val="FFFF00"/>
                </a:solidFill>
                <a:latin typeface="仿宋繁体"/>
                <a:ea typeface="Batang" pitchFamily="18" charset="-127"/>
                <a:cs typeface="仿宋繁体"/>
              </a:rPr>
              <a:t>2025年2月9日</a:t>
            </a:r>
            <a:endParaRPr lang="en-US" sz="4000" b="1" smtClean="0">
              <a:solidFill>
                <a:srgbClr val="FFFF00"/>
              </a:solidFill>
              <a:latin typeface="仿宋繁体"/>
              <a:ea typeface="Batang" pitchFamily="18" charset="-127"/>
              <a:cs typeface="仿宋繁体"/>
            </a:endParaRPr>
          </a:p>
        </p:txBody>
      </p:sp>
      <p:pic>
        <p:nvPicPr>
          <p:cNvPr id="15362" name="Picture 3"/>
          <p:cNvPicPr>
            <a:picLocks xmlns:a="http://schemas.openxmlformats.org/drawingml/2006/main" noGrp="1" noChangeAspect="1" noChangeArrowheads="1"/>
          </p:cNvPicPr>
          <p:nvPr>
            <p:ph type="clipArt" sz="half" idx="2"/>
          </p:nvPr>
        </p:nvPicPr>
        <p:blipFill>
          <a:blip xmlns:r="http://schemas.openxmlformats.org/officeDocument/2006/relationships" xmlns:a="http://schemas.openxmlformats.org/drawingml/2006/main" r:embed="rId3"/>
          <a:srcRect xmlns:a="http://schemas.openxmlformats.org/drawingml/2006/main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1752600" y="381000"/>
            <a:ext cx="5715000" cy="2768600"/>
          </a:xfrm>
        </p:spPr>
      </p:pic>
      <p:sp>
        <p:nvSpPr>
          <p:cNvPr id="15363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5791200"/>
            <a:ext cx="9144000" cy="7016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en-US" sz="4000" b="1">
              <a:solidFill>
                <a:srgbClr val="FFFF00"/>
              </a:solidFill>
              <a:latin typeface="仿宋繁体"/>
              <a:ea typeface="仿宋繁体"/>
              <a:cs typeface="仿宋繁体"/>
            </a:endParaRPr>
          </a:p>
        </p:txBody>
      </p:sp>
      <p:sp>
        <p:nvSpPr>
          <p:cNvPr id="17413" name="Rectangle 5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6186488"/>
            <a:ext cx="9144000" cy="519112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崇拜正在進行中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請關閉你的手機和傳呼機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謝謝合作。</a:t>
            </a:r>
            <a:endParaRPr lang="en-US" sz="2800" b="1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pic>
        <p:nvPicPr>
          <p:cNvPr id="15365" name="Picture 6"/>
          <p:cNvPicPr>
            <a:picLocks xmlns:a="http://schemas.openxmlformats.org/drawingml/2006/main" noChangeAspect="1" noChangeArrowheads="1"/>
          </p:cNvPicPr>
          <p:nvPr/>
        </p:nvPicPr>
        <p:blipFill>
          <a:blip xmlns:r="http://schemas.openxmlformats.org/officeDocument/2006/relationships" xmlns:a="http://schemas.openxmlformats.org/drawingml/2006/main" r:embed="rId4"/>
          <a:srcRect xmlns:a="http://schemas.openxmlformats.org/drawingml/2006/main"/>
          <a:stretch xmlns:a="http://schemas.openxmlformats.org/drawingml/2006/main">
            <a:fillRect/>
          </a:stretch>
        </p:blipFill>
        <p:spPr bwMode="auto">
          <a:xfrm xmlns:a="http://schemas.openxmlformats.org/drawingml/2006/main">
            <a:off x="7924800" y="5181600"/>
            <a:ext cx="660400" cy="78105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round/>
            <a:headEnd/>
            <a:tailEnd/>
          </a:ln>
        </p:spPr>
      </p:pic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xmlns:a="http://schemas.openxmlformats.org/drawingml/2006/main" val="tx1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</p:bldLst>
  </p:timing>
</p:sld>
</file>

<file path=ppt/slides/slide1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xmlns:a="http://schemas.openxmlformats.org/drawingml/2006/main" noGrp="1"/>
          </p:cNvSpPr>
          <p:nvPr>
            <p:ph type="title"/>
          </p:nvPr>
        </p:nvSpPr>
        <p:spPr>
          <a:xfrm xmlns:a="http://schemas.openxmlformats.org/drawingml/2006/main">
            <a:off x="0" y="0"/>
            <a:ext cx="8991600" cy="7620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公</a:t>
            </a:r>
            <a:r>
              <a:rPr lang="en-US" altLang="zh-TW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禱  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眾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站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立）</a:t>
            </a:r>
            <a:endParaRPr lang="en-US" sz="60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9459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57200" y="990600"/>
            <a:ext cx="8458200" cy="56388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ctr">
              <a:lnSpc>
                <a:spcPct val="110000"/>
              </a:lnSpc>
            </a:pPr>
            <a:r>
              <a:rPr lang="zh-TW" altLang="en-US" sz="4400" b="1" dirty="0">
                <a:solidFill>
                  <a:srgbClr val="FFFF00"/>
                </a:solidFill>
                <a:latin typeface="PMingLiU" pitchFamily="18" charset="-120"/>
                <a:cs typeface="仿宋繁体"/>
              </a:rPr>
              <a:t>主禱文</a:t>
            </a:r>
            <a:endParaRPr lang="zh-TW" altLang="en-US" sz="40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  <a:p xmlns:a="http://schemas.openxmlformats.org/drawingml/2006/main">
            <a:pPr>
              <a:lnSpc>
                <a:spcPct val="110000"/>
              </a:lnSpc>
            </a:pPr>
            <a:r>
              <a:rPr lang="zh-TW" altLang="en-US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在天上的父，願人都尊你的名為聖。願你的國降臨，願你的旨意行在地上，如同行在天上。我們日用的飲食，今日賜給我們。免我們的債，如同我們免了人的債。不叫我們遇見試探，救我們脫離兇惡，因為國度，權柄，榮耀，全是你的，直到永遠，阿們。			</a:t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>
              <a:lnSpc>
                <a:spcPct val="110000"/>
              </a:lnSpc>
            </a:pPr>
            <a:r>
              <a:rPr lang="en-US" altLang="zh-TW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zh-TW" altLang="en-US" sz="3600" b="1" dirty="0" smtClean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馬</a:t>
            </a:r>
            <a:r>
              <a:rPr lang="zh-TW" altLang="en-US" sz="3600" b="1" dirty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太福音6:9-13節</a:t>
            </a: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utoUpdateAnimBg="0"/>
    </p:bldLst>
  </p:timing>
</p:sld>
</file>

<file path=ppt/slides/slide1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唱詩二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如鹿切慕溪水   HOL#461       奉献所有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奉献所有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我將所有獻與耶穌，甘心樂意全奉獻；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我要時常愛主靠主，天天活在主面前。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副歌：全所有奉獻，全所有奉獻，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獻與愛我尊貴救主，全所有奉獻。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我將所有獻與耶穌，謙卑俯伏主面前，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世俗逸樂甘願撤棄，求主悅納我心願。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我將所有獻與耶穌，求使我完全屬主，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惟願聖靈向我證明，主與我完全相屬。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我將所有獻與耶穌，我今完全獻與你，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求主賜我愛心，能力，更賜我天上福祉。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歡迎與報告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1.  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牧禱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讀經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列 王 記 下 6:15-17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15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神人的僕人清早起來出去、看見車馬軍兵圍困了城。僕人對神人說、哀哉、我主阿、我們怎樣行才好呢。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16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神人說、不要懼怕、與我們同在的、比與他們同在的更多。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17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以利沙禱告說、耶和華阿、求你開這少年人的眼目、使他能看見。耶和華開他的眼目、他就看見滿山有火車火馬圍繞以利沙。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證道 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眼光</a:t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一、 什么是眼光二、 眼光带来喜乐三、 眼光带来方向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一、 什么是眼光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約 翰 福 音 9:35-38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35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耶穌聽說他們把他趕出去．後來遇見他、就說、你信　神的兒子麼。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36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他回答說、主阿、誰是　神的兒子、叫我信他呢。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37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耶穌說、你已經看見他、現在和你說話的就是他。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38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他說、主阿、我信．就拜耶穌。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a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使 徒 行 傳 8:26-40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26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有主的一個使者對腓利說、起來、向南走、往那從耶路撒冷下迦薩的路上去。那路是曠野。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27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腓利就起身去了．不料、有一個埃提阿伯〔即古實見以賽亞十八章一節〕人、是個有大權的太監、在埃提阿伯女王干大基的手下總管銀庫、他上耶路撒冷禮拜去了．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28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現在回來、在車上坐著、念先知以賽亞的書。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29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聖靈對腓利說、你去貼近那車走。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30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腓利就跑到太監那裏、聽見他念先知以賽亞的書、便問他說、你所念的、你明白麼。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31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他說、沒有人指教我、怎能明白呢。於是請腓利上車、與他同坐。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32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他所念的那段經、說、『他像羊被牽到宰殺之地、又像羊羔在剪毛的人手下無聲、他也是這樣不開口。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33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他卑微的時候、人不按公義審判他．〔原文作他的審判被奪去〕誰能述說他的世代、因為他的生命從地上奪去。』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34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太監對腓利說、請問、先知說這話、是指著誰、是指著自己呢、是指著別人呢。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35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腓利就開口從這經上起、對他傳講耶穌。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36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二人正往前走、到了有水的地方．太監說、看哪、這裏有水、我受洗有甚麼妨礙呢。〔有古卷在此有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37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腓利說、你若是一心相信、就可以．他回答說我信耶穌基督是　神的兒子〕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38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於是吩咐車站住、腓利和太監二人同下水裏去、腓利就給他施洗。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39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從水裏上來、主的靈把腓利提了去、太監也不再見他了、就歡歡喜喜的走路。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40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後來有人在亞鎖都遇見腓利、他走遍那地方、在各城宣傳福音、直到該撒利亞。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二、 眼光带来喜乐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彼 得 前 書 1:8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8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你們雖然沒有見過他、卻是愛他．如今雖不得看見、卻因信他就有說不出來、滿有榮光的大喜樂．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使 徒 行 傳 16:25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25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約在半夜、保羅和西拉、禱告唱詩讚美　神．眾囚犯也側耳而聽。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三、 眼光带来方向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創 世 紀 39:8-9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8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約瑟不從、對他主人的妻說、看哪、一切家務、我主人都不知道、他把所有的都交在我手裏。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9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在這家裏沒有比我大的、並且他沒有留下一樣不交給我、只留下了你、因為你是他的妻子、我怎能作這大惡、得罪　神呢。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眼光带来可能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民 數 記 13:30-33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30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迦勒在摩西面前安撫百姓、說、我們立刻上去得那地吧、我們足能得勝。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31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但那些和他同去的人說、我們不能上去攻擊那民、因為他們比我們強壯。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32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探子中有人論到所窺探之地、向以色列人報惡信、說、我們所窺探經過之地、是吞吃居民之地、我們在那裏所看見的人民、都身量高大。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33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我們在那裏看見亞衲族人、就是偉人、他們是偉人的後裔、據我們看自己就如蚱蜢一樣、據他們看我們也是如此。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民 數 記 14:6-9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6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窺探地的人中、嫩的兒子約書亞、和耶孚尼的兒子迦勒、撕裂衣服、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7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對以色列全會眾說、我們所窺探經過之地、是極美之地。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8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耶和華若喜悅我們、就必將我們領進那地、把地賜給我們、那地原是流奶與蜜之地。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9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但你們不可背叛耶和華、也不要怕那地的居民、因為他們是我們的食物、並且蔭庇他們的已經離開他們、有耶和華與我們同在、不要怕他們。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真正的眼光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希 伯 來 書 11:13-16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13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這些人都是存著信心死的、並沒有得著所應許的、卻從遠處望見、且歡喜迎接、又承認自己在世上是客旅、是寄居的。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14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說這樣話的人、是表明自己要找一個家鄉。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15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他們若想念所離開的家鄉、還有可以回去的機會。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16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他們卻羨慕一個更美的家鄉、就是在天上的．所以　神被稱為他們的　神、並不以為恥．因為他已經給他們預備了一座城。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提 摩 太 後 書 4:6-8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6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我現在被澆奠、我離世的時候到了。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7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那美好的仗我已經打過了．當跑的路我已經跑盡了．所信的道我已經守住了．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8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從此以後、有公義的冠冕為我存留、就是按著公義審判的主到了那日要賜給我的．不但賜給我、也賜給凡愛慕他顯現的人。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a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回應詩 (會眾起立)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眼光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2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眼光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不管天有多黑，星星還在夜裡閃亮，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不管夜有多長，黎明早已在那頭盼望，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不管山有多高，信心的歌把它踏在腳下，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不管路有多遠，心中有愛仍然可以走到雲端。（x2）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誰能跨過艱難，誰能飛越沮喪，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誰能看見前面有夢可想，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上帝的心看見希望，你的心裡要有眼光。（x2）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哦！你的心裡要有眼光。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0" y="1295400"/>
            <a:ext cx="6705600" cy="42037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美真神萬福之根，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世上萬民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讚美主恩，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天使天軍讚美主名，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讚美聖父聖子聖靈。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阿們</a:t>
            </a:r>
            <a:r>
              <a:rPr lang="zh-TW" altLang="en-US" sz="5400" b="1">
                <a:solidFill>
                  <a:schemeClr val="bg1"/>
                </a:solidFill>
                <a:latin typeface="Times New Roman" pitchFamily="18" charset="0"/>
              </a:rPr>
              <a:t>。</a:t>
            </a:r>
          </a:p>
        </p:txBody>
      </p:sp>
      <p:sp>
        <p:nvSpPr>
          <p:cNvPr id="21507" name="Rectangle 3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0"/>
            <a:ext cx="8001000" cy="914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中圓繁体"/>
                <a:cs typeface="仿宋繁体"/>
              </a:rPr>
              <a:t>三一頌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zh-TW" altLang="en-US" sz="6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中圓繁体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</p:bldLst>
  </p:timing>
</p:sld>
</file>

<file path=ppt/slides/slide2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76200"/>
            <a:ext cx="7391400" cy="9906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祝福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2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228600" y="228600"/>
            <a:ext cx="7239000" cy="3962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默祷 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會眾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坐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）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散会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9077004"/>
      </p:ext>
    </p:extLst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靜默 (會眾靜坐)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詩 篇 100:1-5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〔稱謝詩。〕普天下當向耶和華歡呼。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你們當樂意事奉耶和華．當來向他歌唱。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你們當曉得耶和華是　神．我們是他造的、也是屬他的．我們是他的民、也是他草場的羊。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當稱謝進入他的門、當讚美進入他的院．當感謝他、稱頌他的名。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5</a:t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因為耶和華本為善．他的慈愛、存到永遠、他的信實、直到萬代。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宣召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 一（會眾站立)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HOL#80       讚美救主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讚美救主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讚美！讚美！主耶穌我們的救主！全地歌唱，將祂妙愛傳揚。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歡呼！歡呼！天使長榮耀的歡呼：能力，尊榮，都歸與主聖名！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如同牧人，耶穌保護祂小羊；祂以膀臂，終日懷抱撫養。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副歌：讚美！讚美！傳揚祂無比的大愛！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讚美！讚美！歌唱直到萬代！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讚美！讚美！主耶穌我們的救主！為我眾罪受苦流血死亡。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我們磐石，永遠救恩極大盼望，歡呼！歡呼！耶穌被釘君王。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高聲讚美：祂擔當我眾憂傷；無比大愛，奇妙，深厚，堅強。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讚美！讚美！主耶穌我們的救主！頌讚聲音響遍天上各處。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耶穌救主，掌權直到永永遠遠，尊祂為王，先知大祭司長！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基督快來，得勝世界立國度；榮耀權柄，永歸我主耶穌！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433</Words>
  <Application>Microsoft Office PowerPoint</Application>
  <PresentationFormat>On-screen Show (4:3)</PresentationFormat>
  <Paragraphs>37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公禱   （會眾站立）</vt:lpstr>
      <vt:lpstr>三一頌 （會眾站立）</vt:lpstr>
      <vt:lpstr>祝福 （會眾站立）</vt:lpstr>
      <vt:lpstr>PowerPoint Presentation</vt:lpstr>
      <vt:lpstr>PowerPoint Presentation</vt:lpstr>
      <vt:lpstr>聖餐 （會眾坐）</vt:lpstr>
      <vt:lpstr>使徒信經  （會眾起立）</vt:lpstr>
      <vt:lpstr>默祷 （會眾坐）  散会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Automated Sunday Service Presntation Slides </dc:title>
  <dc:creator>Applied Vision Reseach &amp; Consulting</dc:creator>
  <cp:lastModifiedBy>jyang@visionrc.com</cp:lastModifiedBy>
  <cp:revision>71</cp:revision>
  <dcterms:created xsi:type="dcterms:W3CDTF">2008-08-07T18:57:04Z</dcterms:created>
  <dcterms:modified xsi:type="dcterms:W3CDTF">2018-03-09T02:44:25Z</dcterms:modified>
</cp:coreProperties>
</file>