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b5f54e709de245d3"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ea4e36f31f6e47f4"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16eb54dc4f0f4544"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705620a2b84c4e21"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cb8d241d64294560" /></Relationships>
</file>

<file path=ppt/slides/_rels/slide16.xml.rels>&#65279;<?xml version="1.0" encoding="utf-8"?><Relationships xmlns="http://schemas.openxmlformats.org/package/2006/relationships"><Relationship Type="http://schemas.openxmlformats.org/officeDocument/2006/relationships/slideLayout" Target="/ppt/slideLayouts/slideLayout1.xml" Id="R8af45bd9806a4a3a" /></Relationships>
</file>

<file path=ppt/slides/_rels/slide17.xml.rels>&#65279;<?xml version="1.0" encoding="utf-8"?><Relationships xmlns="http://schemas.openxmlformats.org/package/2006/relationships"><Relationship Type="http://schemas.openxmlformats.org/officeDocument/2006/relationships/slideLayout" Target="/ppt/slideLayouts/slideLayout1.xml" Id="Reae3aaf891b04995" /></Relationships>
</file>

<file path=ppt/slides/_rels/slide18.xml.rels>&#65279;<?xml version="1.0" encoding="utf-8"?><Relationships xmlns="http://schemas.openxmlformats.org/package/2006/relationships"><Relationship Type="http://schemas.openxmlformats.org/officeDocument/2006/relationships/slideLayout" Target="/ppt/slideLayouts/slideLayout1.xml" Id="R89f5b74e73aa4856"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78f8c9a1d60d4c41"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d7cfb343a65d4f3d"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4bf6aad949e64463"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6a27af0eabb2413e"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1c086477e5f540eb"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Feb 09, 2025</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