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127a4a3fc62448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df8614629e425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ba7ee21cdf46d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efb351c2cd40c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96a5d235064f3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937f735cbc451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dc2b50f70148e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c47a5f4261430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63a0179d9b4e4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c94e3d8f6449b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6ea12b49f04b9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e31730f8c849f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3f9412d63d4b1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21cc3a76ef41e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fa17442c20423e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ddd5c0914343b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c3052f83374476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8cee721f8246d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0f5842d15d431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496c66aeb04f0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518d45a0e04a5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b412b2e57b487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c28e5705914da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44c43db2e0441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8d1e19b1da4285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819a16d1dc4c0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dfdbd26a1c4d7c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c14e95793048a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9120baff28a4e3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8ba2d04d03f403d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c02604fd89e4d78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f9b025518294375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62eea9b55394c3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9dd38c60c0400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5ad5a63a2c433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8cfad50dc74e0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032ad97996415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de98cd202e496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2025年3月2日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HOL#289       靠近主   HOL#374       更像我恩主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靠近主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主是我永遠的福分，勝過朋友與生命，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在人生孤單旅程中，我深願與主同行。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靠近主，靠近主，靠近主，靠近主，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在人生孤單旅程中，我深願與主同行。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我不求世界的享樂，也不求世界虛名，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我願受任何的勞苦，只願望與主同行。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靠近主，靠近主，靠近主，靠近主；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我願受任何的勞苦，只願望與主同行。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帶領我經黑暗幽谷，安然過海上暴風，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當天上永生門大開，願與主同進天庭。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靠近主，靠近主，靠近主，靠近主；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當天上永生門大開，願與主同進天庭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更像我恩主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更像我恩主，時刻像我主，更有祂溫柔，更謙和忠恕，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更熱心工作，更加勇敢忠誠；更樂意奉獻，完成恩主使命。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更像我恩主，我每日祈求，更多有力量，背我十架走，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更盡心盡力，使主國早降臨；更充滿靈力，去尋找失喪人。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更像我恩主，靈命日增長，更充滿主愛，在人前表揚；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更願意捨己，像主客園祈禱；更像我恩主，直到永永遠遠。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副歌︰求主悅納，我心單獨屬你；求主悅納，我心完全屬你；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懇求恩主，洗除我眾愆尤，潔淨保守我，永屬你所有。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今天下午1:30-2:00在母堂307室有禱告會，今天的主題是爲粵語團契復興禱告。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主題為“人生定律”的福音主日, 將於本月23日在母堂, 30日在西區教會舉行, 為方便會友邀請未信親友參加, 邀請卡和傳單已準備好, 請領取使用, 並為被邀請者禱告, 謝謝。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Camp Joy” 於6/22-27 在 Rotary Sunshine Campus 舉辦，現正尋找志願者，給有特殊需要營員帶來生命改變。今天下午1:15P.M. 在Fellowship Hall室將有資訊說明會並有Camp Joy 同工作問題解答。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三月八日11點的博愛團契由潘漢光弟兄分享。歡迎大家參加，共同學習成長，與慕道友分享神的愛。
6.  下次的受洗典禮將於4月20日主日舉行。如果你有意要受洗，請聯系任何一位牧師或執事
7.  友情提醒：夏令時將於下週開始。請記得本週六（3月8日）晚上睡覺前把時鐘向前調一小時。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5:33-37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你們又聽見有吩咐古人的話、說、『不可背誓、所起的誓、總要向主謹守。』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只是我告訴你們、甚麼誓都不可起、不可指著天起誓、因為天是　神的座位．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不可指著地起誓、因為地是他的腳凳．也不可指著耶路撒冷起誓、因為耶路撒冷是大君的京城。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又不可指著你的頭起誓、因為你不能使一根頭髮變黑變白了。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你們的話、是、就說是．不是、就說不是．若再多說、就是出於那惡者。〔或作是從惡裏出來的〕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效法基督之心口合一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人心比萬物都詭詐二、 輕率地起誓是網羅三、 唯用愛心說誠實話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人心比萬物都詭詐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申 命 記 10:20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你要敬畏耶和華你的　神、事奉他、專靠他、也要指著他的名起誓。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利 未 記 19:12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不可指著我的名起假誓、褻瀆你　神的名．我是耶和華。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30:2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人若向耶和華許願、或起誓、要約束自己、就不可食言、必要按口中所出的一切話行。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 利 米 書 17:19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耶和華對我如此說、你去站在平民的門口、就是猶大君王出入的門、又站在耶路撒冷的各門口．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23:16-22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你們這瞎眼領路的有禍了．你們說、凡指著殿起誓的、這算不得甚麼．只是凡指著殿中金子起誓的、他就該謹守。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你們這無知瞎眼的人哪、甚麼是大的、是金子呢、還是叫金子成聖的殿呢。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你們又說、凡指著壇起誓的、這算不得甚麼．只是凡指著壇上禮物起誓的、他就該謹守。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你們這瞎眼的人哪、甚麼是大的、是禮物呢、還是叫禮物成聖的壇呢。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所以人指著壇起誓、就是指著壇和壇上一切所有的起誓。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人指著殿起誓、就是指著殿和那住在殿裏的起誓。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人指著天起誓、就是指著　神的寶座和那坐在上面的起誓。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輕率地起誓是網羅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申 命 記 23:21-23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你向耶和華你的　神許願、償還不可遲延、因為耶和華你的　神必定向你追討、你不償還就有罪。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你若不許願、倒無罪。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你嘴裏所出的、就是你口中應許、甘心所獻的、要照你向耶和華你　神所許的願謹守遵行。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傳 道 書 5:5-6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你許願不還、不如不許。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不可任你的口使肉體犯罪．也不可在祭司〔原文作使者〕面前說是錯許了．為何使　神因你的聲音發怒、敗壞你手所作的呢。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26:33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彼得說、眾人雖然為你的緣故跌倒、我卻永不跌倒。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26:35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彼得說、我就是必須和你同死、也總不能不認你。眾門徒都是這樣說、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唯用愛心說誠實話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惟用愛心說誠實話、凡事長進、連於元首基督．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24:3-5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誰能登耶和華的山．誰能站在他的聖所．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就是手潔心清、不向虛妄、起誓不懷詭詐的人。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他必蒙耶和華賜福、又蒙救他的　神使他成義。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