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cc0007a4e7004dd2"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797b3289440f469b"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400e3aeb9de34988"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c8d229abe7a140ad"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d58d756bd0254f15"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4d77ca5f90584a46"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777a6c75a1764e9d"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e2c23be6f6c84d79"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60e998b670f44ac5"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ad68e4340c494470"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4b7bdcad24642ba"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9e09a171de9f4f75"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a4f5ec6f8f934346"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3f9913dc9bae403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66662cba1e784778"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02, 2025</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