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5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b.xml" ContentType="application/vnd.openxmlformats-officedocument.presentationml.slide+xml"/>
  <Override PartName="/ppt/slides/slide2c.xml" ContentType="application/vnd.openxmlformats-officedocument.presentationml.slide+xml"/>
  <Override PartName="/ppt/slides/slide2d.xml" ContentType="application/vnd.openxmlformats-officedocument.presentationml.slide+xml"/>
  <Override PartName="/ppt/slides/slide2e.xml" ContentType="application/vnd.openxmlformats-officedocument.presentationml.slide+xml"/>
  <Override PartName="/ppt/slides/slide2f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  <p:sldId xmlns:r="http://schemas.openxmlformats.org/officeDocument/2006/relationships" id="301" r:id="newSlide33"/>
    <p:sldId xmlns:r="http://schemas.openxmlformats.org/officeDocument/2006/relationships" id="302" r:id="newSlide34"/>
    <p:sldId xmlns:r="http://schemas.openxmlformats.org/officeDocument/2006/relationships" id="303" r:id="newSlide35"/>
    <p:sldId xmlns:r="http://schemas.openxmlformats.org/officeDocument/2006/relationships" id="304" r:id="newSlide36"/>
    <p:sldId xmlns:r="http://schemas.openxmlformats.org/officeDocument/2006/relationships" id="305" r:id="newSlide37"/>
    <p:sldId xmlns:r="http://schemas.openxmlformats.org/officeDocument/2006/relationships" id="306" r:id="newSlide38"/>
    <p:sldId xmlns:r="http://schemas.openxmlformats.org/officeDocument/2006/relationships" id="307" r:id="newSlide39"/>
    <p:sldId xmlns:r="http://schemas.openxmlformats.org/officeDocument/2006/relationships" id="308" r:id="newSlide40"/>
    <p:sldId xmlns:r="http://schemas.openxmlformats.org/officeDocument/2006/relationships" id="309" r:id="newSlide41"/>
    <p:sldId xmlns:r="http://schemas.openxmlformats.org/officeDocument/2006/relationships" id="310" r:id="newSlide42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Relationship Type="http://schemas.openxmlformats.org/officeDocument/2006/relationships/slide" Target="/ppt/slides/slide2c.xml" Id="newSlide33" /><Relationship Type="http://schemas.openxmlformats.org/officeDocument/2006/relationships/slide" Target="/ppt/slides/slide2d.xml" Id="newSlide34" /><Relationship Type="http://schemas.openxmlformats.org/officeDocument/2006/relationships/slide" Target="/ppt/slides/slide2e.xml" Id="newSlide35" /><Relationship Type="http://schemas.openxmlformats.org/officeDocument/2006/relationships/slide" Target="/ppt/slides/slide2f.xml" Id="newSlide36" /><Relationship Type="http://schemas.openxmlformats.org/officeDocument/2006/relationships/slide" Target="/ppt/slides/slide30.xml" Id="newSlide37" /><Relationship Type="http://schemas.openxmlformats.org/officeDocument/2006/relationships/slide" Target="/ppt/slides/slide31.xml" Id="newSlide38" /><Relationship Type="http://schemas.openxmlformats.org/officeDocument/2006/relationships/slide" Target="/ppt/slides/slide32.xml" Id="newSlide39" /><Relationship Type="http://schemas.openxmlformats.org/officeDocument/2006/relationships/slide" Target="/ppt/slides/slide33.xml" Id="newSlide40" /><Relationship Type="http://schemas.openxmlformats.org/officeDocument/2006/relationships/slide" Target="/ppt/slides/slide34.xml" Id="newSlide41" /><Relationship Type="http://schemas.openxmlformats.org/officeDocument/2006/relationships/slide" Target="/ppt/slides/slide35.xml" Id="newSlide42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265330c456b438f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9e47e021a1a46c3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015e726871ff49fb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5ac7d3b76544e4a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eff228495414bbb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7f007dcf1ff4c78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34093cb5bb24a9e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377abe6c5d94eee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8651a8aa11f44b9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02c4ea7455e4a8c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7eb30ea6ccf486b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73142d6a3854015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3266873c42a4a37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4aad4b97f81431c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378623c59fe43b9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d4021a340a24cf2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7b7477b1e1c4f55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2095c1769a24a5c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a184bb492494097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7e18226524842cc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650473d3cd54519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92088773d1744e7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1d8b98fef4c479b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ac1933d64c1445d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dae19522b964382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c2d5279d3e243d0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a108b7e7f634558" /></Relationships>
</file>

<file path=ppt/slides/_rels/slide2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da746fc4e4b48fc" /></Relationships>
</file>

<file path=ppt/slides/_rels/slide2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7d2f80446254012" /></Relationships>
</file>

<file path=ppt/slides/_rels/slide2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cefb17c30124803" /></Relationships>
</file>

<file path=ppt/slides/_rels/slide2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55d54657fae4e2e" /></Relationships>
</file>

<file path=ppt/slides/_rels/slide3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e6c1f4d82c44986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bf2bc02bbc44ffb" /></Relationships>
</file>

<file path=ppt/slides/_rels/slide3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7cf967ad43c42db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dfd4e4ffec1f4897" /></Relationships>
</file>

<file path=ppt/slides/_rels/slide34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7044f4c74c6642e3" /></Relationships>
</file>

<file path=ppt/slides/_rels/slide35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a388493e9f694055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675d6d46b2a4273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73d90677a664ea2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c21492e8ce348a8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b6cd9e866fc42e6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134bee975fa4ab5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2025年3月9日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醫治的愛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在泥濘深谷中　祢領我走出來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我跌跌又撞撞　是祢扶我站起來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我滿身是傷痕　祢將我抱起來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我在祢的懷中　甦醒過來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[chorus]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　醫治了我的心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破碎的生命　完整起來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心中又燃起　光明的期待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再一次　勇敢將自己敞開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　剛強了我的心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信心的翅膀　再飛起來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飛越每一個　高山和低谷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感謝耶穌　醫治的愛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主賜福如春雨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主賜福如春雨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主賜的福如春雨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我在其中  讚美歡欣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主賜的生命是泉源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在我心中更新不窮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讓我們張開讚美的口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舉起敬拜的手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主將賜福在我們之中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[Chorus]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讓我們獻上獻上  將讚美尊榮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全都向主獻上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而主將賜下賜下  主的恩典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將如春雨降下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歡迎弟兄姊妹及朋友來參加我們的主日崇拜。請你在散會後到圖書館左邊(201號室)來賓歡迎中心，讓我們更多認識你。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2.  主題為“人生定律”的福音主日, 將於本月23日在母堂, 30 日在西區教會舉行, 為方便會友邀請未信親友參加, 邀 請卡和傳單已準備好, 請領取使用, 並為被邀請者禱告, 謝謝。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3.  今天下午1:30在#307室, 繼續有福音使團聚會, 題目為 “ 領人歸主三秘訣” 從葛培理牧師的教導中提取學習, 同 樣課程於3月16日在西區教會舉行。
4.  下次的受洗典禮將於4月20日主日舉行。如果你有意要 受洗，請聯系任何一位牧師或執事。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5.  執事會建議延長定立牧師為永久呼召，並初次呼召葉 依芹弟兄爲 RCCC 的英語堂傳道。4月 20 日將舉行特 別會員大會，為確認執事會建議來投票。 3月 30 日在 西區教會將舉行會員溝通會議，另一場于 4月 6 日在母 堂舉行，以回答大家對這些建議可能提出的任何問題 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6.  我們已經開始爲新的教會職員-執事、司庫和文書提名 。請會員以禱告的心考慮提名，並提交提名表。前廳 有提名表，在教會網站rochesterccc.org/2025nomination 也有提名表。提名截止日期是3月29日禮拜五。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6:1-6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你們要小心、不可將善事行在人的面前、故意叫他們看見．若是這樣、就不能得你們天父的賞賜了。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所以你施捨的時候、不可在你前面吹號、像那假冒為善的人、在會堂裏和街道上所行的、故意要得人的榮耀．我實在告訴你們、他們已經得了他們的賞賜。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你施捨的時候、不要叫左手知道右手所作的．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要叫你施捨的事行在暗中、你父在暗中察看、必然報答你。〔有古卷作必在明處報答你〕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你們禱告的時候、不可像那假冒為善的人、愛站在會堂裏、和十字路口上禱告、故意叫人看見．我實在告訴你們、他們已經得了他們的賞賜。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你禱告的時候、要進你的內屋、關上門、禱告你在暗中的父、你父在暗中察看、必然報答你。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	神看内心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信耶穌二、 愛耶穌三、 為耶穌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信耶穌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5:1-10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耶穌看見這許多的人、就上了山、既已坐下、門徒到他跟前來。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他就開口教訓他們說、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虛心的人有福了．因為天國是他們的。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哀慟的人有福了．因為他們必得安慰。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溫柔的人有福了．因為他們必承受地土。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饑渴慕義的人有福了．因為他們必得飽足。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憐恤人的人有福了．因為他們必蒙憐恤。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清心的人有福了．因為他們必得見　神。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使人和睦的人有福了．因為他們必稱為　神的兒子。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為義受逼迫的人有福了．因為天國是他們的。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5:20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我告訴你們、你們的義、若不勝於文士和法利賽人的義、斷不能進天國。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5:27-28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你們聽見有話說、『不可姦淫。』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28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只是我告訴你們、凡看見婦女就動淫念的、這人心裏已經與他犯姦淫了。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路 加 福 音 16:15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耶穌對他們說、你們是在人面前自稱為義的．你們的心、　神卻知道．因為人所尊貴的是　神看為可憎惡的。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腓 立 比 書 3:8-9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不但如此、我也將萬事當作有損的、因我以認識我主基督耶穌為至寶。我為他已經丟棄萬事、看作糞土、為要得著基督．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並且得以在他裏面、不是有自己因律法而得的義、乃是有信基督的義、就是因信　神而來的義．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愛耶穌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6:1-6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你們要小心、不可將善事行在人的面前、故意叫他們看見．若是這樣、就不能得你們天父的賞賜了。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所以你施捨的時候、不可在你前面吹號、像那假冒為善的人、在會堂裏和街道上所行的、故意要得人的榮耀．我實在告訴你們、他們已經得了他們的賞賜。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你施捨的時候、不要叫左手知道右手所作的．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要叫你施捨的事行在暗中、你父在暗中察看、必然報答你。〔有古卷作必在明處報答你〕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你們禱告的時候、不可像那假冒為善的人、愛站在會堂裏、和十字路口上禱告、故意叫人看見．我實在告訴你們、他們已經得了他們的賞賜。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你禱告的時候、要進你的內屋、關上門、禱告你在暗中的父、你父在暗中察看、必然報答你。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撒 母 耳 記 上 16:7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耶和華卻對撒母耳說、不要看他的外貌和他身材高大、我不揀選他、因為耶和華不像人看人、人是看外貌、耶和華是看內心。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哥 林 多 前 書 13:3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我若將所有的賙濟窮人、又捨己身叫人焚燒、卻沒有愛、仍然與我無益。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哥 林 多 前 書 16:22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若有人不愛主、這人可詛可咒。主必要來。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哥 林 多 前 書 8:3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若有人愛　神、這人乃是　神所知道的。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為耶穌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5:16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你們的光也當這樣照在人前、叫他們看見你們的好行為、便將榮耀歸給你們在天上的父。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約 翰 福 音 12:3-7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馬利亞就拿著一斤極貴的真哪噠香膏、抹耶穌的腳、又用自己頭髮去擦．屋裏就滿了膏的香氣。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有一個門徒、就是那將要賣耶穌的加略人猶大、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說、這香膏為甚麼不賣三十兩銀子賙濟窮人呢。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他說這話、並不是挂念窮人、乃因他是個賊、又帶著錢囊、常取其中所存的。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耶穌說、由他吧、他是為我安葬之日存留的。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希 伯 來 書 13:20-21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但願賜平安的　神、就是那憑永約之血使群羊的大牧人我主耶穌、從死裏復活的　神、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21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在各樣善事上、成全你們、叫你們遵行他的旨意、又藉著耶穌基督在你們心裏行他所喜悅的事．願榮耀歸給他、直到永永遠遠。阿們。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HOL#353       我要忠誠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3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我要忠誠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我要忠誠，因別人對我信賴；我要純潔，因為有人關懷；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我要堅強，人間痛苦才能當；我要膽壯，才能抵擋強敵；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我要膽壯，才能抵擋強敵。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我要愛人，愛敵也愛孤苦者；我要施贈，不求任何酬謝；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我要謙卑，不忘我身多弱點；我要仰望，歡笑，博愛，互助，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我要仰望，歡笑，博愛，互助。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因主忠誠，對我祂也願信賴；因主聖潔，對我祂也關懷；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基督堅強，一切痛苦祂擔當；向我彰顯至聖大愛無量，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向我彰顯至聖大愛無量。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我主愛人，愛敵也愛孤苦者；祂施恩惠，永不吝嗇施贈；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我主謙卑，為我們成為軟弱；我主仰望，歡笑，博愛，扶助，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我主仰望，歡笑，博愛，扶助。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3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63:1-4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〔大衛在猶大曠野的時候、作了這詩。〕　神阿、你是我的　神、我要切切的尋求你．在乾旱疲乏無水之地、我渴想你、我的心切慕你。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我在聖所中曾如此瞻仰你、為要見你的能力、和你的榮耀。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因你的慈愛比生命更好、我的嘴唇要頌讚你。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我還活的時候要這樣稱頌你．我要奉你的名舉手。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我的心, 你要稱頌耶和華   醫治的愛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我的心, 你要稱頌耶和華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 你要稱頌耶和華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不可忘記祂的恩惠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祂赦免你一切過犯罪孽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醫治你疾病復原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 你要稱頌耶和華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不可忘記祂的恩惠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祂以仁愛慈悲為你冠冕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為受屈的人申冤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[Chorus]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天離地有何等的高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祂的慈愛也何等的深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東離西有多麼的遠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祂使我的過犯也離我多遠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耶和華有憐憫的愛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且有豐盛無盡的恩典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從亙古直到永遠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耶和華祂是我的神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