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16ca8b3ac2db4f3e"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32f05d2357b143e7"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88c600cab1074d0e"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7671118816bb493e"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11895ad50feb4545"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9164b5b457e34ce1"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595678f5a3244f99"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7c78402f88144747"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25702f8cc80342fe"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d892601d8f8f417d"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7d381afa409e4f87"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dba79337287049b5"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9919e044a6034704"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Mar 09, 2025</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6.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