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  <p:sldId xmlns:r="http://schemas.openxmlformats.org/officeDocument/2006/relationships" id="308" r:id="newSlide40"/>
    <p:sldId xmlns:r="http://schemas.openxmlformats.org/officeDocument/2006/relationships" id="309" r:id="newSlide41"/>
    <p:sldId xmlns:r="http://schemas.openxmlformats.org/officeDocument/2006/relationships" id="310" r:id="newSlide42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Relationship Type="http://schemas.openxmlformats.org/officeDocument/2006/relationships/slide" Target="/ppt/slides/slide33.xml" Id="newSlide40" /><Relationship Type="http://schemas.openxmlformats.org/officeDocument/2006/relationships/slide" Target="/ppt/slides/slide34.xml" Id="newSlide41" /><Relationship Type="http://schemas.openxmlformats.org/officeDocument/2006/relationships/slide" Target="/ppt/slides/slide35.xml" Id="newSlide4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b5aeacf711942f1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1920dd22f214965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8d82a410d5f497e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c4f5012a9734f23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2a1175fd9e2f4878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b294d5748df4dfd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cafa335eba24d08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a1c247690ca4880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219a1bc7ab745fe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41d966ca3f1455e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f9251c301da467f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67a1854845e4675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557acc2c2aa48c4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170832d62de41da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75df46a189440a2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f23ad84a47840ac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66190ea1cff4d9a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249877290a941a6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0a69174391c4503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e4824b514654fb1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43ff0f0a777414b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919de890c91429b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92b6491058b4b17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76b7882fd76414f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e7c6de90cf44174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cfd5d508b6c4bc3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7fbf84dbe7746ad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4b92968ebc4400e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5961f159733405f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e6effb69fbc4d64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17c62ff92a84fa6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18dff77986a4542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845cf8b91b64e17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3ddb13210e6490f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1f4c6c7e253743f9" /></Relationships>
</file>

<file path=ppt/slides/_rels/slide34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8e32152f0cd542c3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c0de6551fdbf4fe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94c8a6c6d4a467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c32b7bc4f0c423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52adc187a2d473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3d732d986e3439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3c1f6d9daa54994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2025年3月16日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醫治的愛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在泥濘深谷中　祢領我走出來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我跌跌又撞撞　是祢扶我站起來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我滿身是傷痕　祢將我抱起來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我在祢的懷中　甦醒過來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醫治了我的心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破碎的生命　完整起來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心中又燃起　光明的期待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再一次　勇敢將自己敞開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剛強了我的心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信心的翅膀　再飛起來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飛越每一個　高山和低谷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感謝耶穌　醫治的愛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醫治的愛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在泥濘深谷中　祢領我走出來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我跌跌又撞撞　是祢扶我站起來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我滿身是傷痕　祢將我抱起來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我在祢的懷中　甦醒過來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醫治了我的心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破碎的生命　完整起來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心中又燃起　光明的期待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再一次　勇敢將自己敞開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　剛強了我的心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信心的翅膀　再飛起來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飛越每一個　高山和低谷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感謝耶穌　醫治的愛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主賜福如春雨   主賜福如春雨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主賜福如春雨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主賜的福如春雨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我在其中  讚美歡欣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主賜的生命是泉源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在我心中更新不窮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讓我們張開讚美的口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舉起敬拜的手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主將賜福在我們之中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讓我們獻上獻上  將讚美尊榮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全都向主獻上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而主將賜下賜下  主的恩典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將如春雨降下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主賜福如春雨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主賜的福如春雨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我在其中  讚美歡欣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主賜的生命是泉源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在我心中更新不窮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讓我們張開讚美的口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舉起敬拜的手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主將賜福在我們之中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讓我們獻上獻上  將讚美尊榮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全都向主獻上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而主將賜下賜下  主的恩典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將如春雨降下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6:1-6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你們要小心、不可將善事行在人的面前、故意叫他們看見．若是這樣、就不能得你們天父的賞賜了。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所以你施捨的時候、不可在你前面吹號、像那假冒為善的人、在會堂裏和街道上所行的、故意要得人的榮耀．我實在告訴你們、他們已經得了他們的賞賜。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你施捨的時候、不要叫左手知道右手所作的．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要叫你施捨的事行在暗中、你父在暗中察看、必然報答你。〔有古卷作必在明處報答你〕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你們禱告的時候、不可像那假冒為善的人、愛站在會堂裏、和十字路口上禱告、故意叫人看見．我實在告訴你們、他們已經得了他們的賞賜。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你禱告的時候、要進你的內屋、關上門、禱告你在暗中的父、你父在暗中察看、必然報答你。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神看内心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一。信耶穌二、 二。愛耶穌三、 三。為耶穌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一。信耶穌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5:1-10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耶穌看見這許多的人、就上了山、既已坐下、門徒到他跟前來。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他就開口教訓他們說、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虛心的人有福了．因為天國是他們的。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哀慟的人有福了．因為他們必得安慰。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溫柔的人有福了．因為他們必承受地土。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饑渴慕義的人有福了．因為他們必得飽足。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憐恤人的人有福了．因為他們必蒙憐恤。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清心的人有福了．因為他們必得見　神。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使人和睦的人有福了．因為他們必稱為　神的兒子。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為義受逼迫的人有福了．因為天國是他們的。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我告訴你們、你們的義、若不勝於文士和法利賽人的義、斷不能進天國。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5:27-28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你們聽見有話說、『不可姦淫。』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只是我告訴你們、凡看見婦女就動淫念的、這人心裏已經與他犯姦淫了。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16:15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耶穌對他們說、你們是在人面前自稱為義的．你們的心、　神卻知道．因為人所尊貴的是　神看為可憎惡的。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腓 立 比 書 3:8-9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不但如此、我也將萬事當作有損的、因我以認識我主基督耶穌為至寶。我為他已經丟棄萬事、看作糞土、為要得著基督．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並且得以在他裏面、不是有自己因律法而得的義、乃是有信基督的義、就是因信　神而來的義．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二。愛耶穌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6:1-6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你們要小心、不可將善事行在人的面前、故意叫他們看見．若是這樣、就不能得你們天父的賞賜了。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所以你施捨的時候、不可在你前面吹號、像那假冒為善的人、在會堂裏和街道上所行的、故意要得人的榮耀．我實在告訴你們、他們已經得了他們的賞賜。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你施捨的時候、不要叫左手知道右手所作的．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要叫你施捨的事行在暗中、你父在暗中察看、必然報答你。〔有古卷作必在明處報答你〕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你們禱告的時候、不可像那假冒為善的人、愛站在會堂裏、和十字路口上禱告、故意叫人看見．我實在告訴你們、他們已經得了他們的賞賜。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你禱告的時候、要進你的內屋、關上門、禱告你在暗中的父、你父在暗中察看、必然報答你。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撒 母 耳 記 上 16:7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耶和華卻對撒母耳說、不要看他的外貌和他身材高大、我不揀選他、因為耶和華不像人看人、人是看外貌、耶和華是看內心。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13:3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我若將所有的賙濟窮人、又捨己身叫人焚燒、卻沒有愛、仍然與我無益。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16:22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若有人不愛主、這人可詛可咒。主必要來。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8:3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若有人愛　神、這人乃是　神所知道的。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三。為耶穌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你們的光也當這樣照在人前、叫他們看見你們的好行為、便將榮耀歸給你們在天上的父。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12:3-7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馬利亞就拿著一斤極貴的真哪噠香膏、抹耶穌的腳、又用自己頭髮去擦．屋裏就滿了膏的香氣。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有一個門徒、就是那將要賣耶穌的加略人猶大、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說、這香膏為甚麼不賣三十兩銀子賙濟窮人呢。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他說這話、並不是挂念窮人、乃因他是個賊、又帶著錢囊、常取其中所存的。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耶穌說、由他吧、他是為我安葬之日存留的。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希 伯 來 書 13:20-21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但願賜平安的　神、就是那憑永約之血使群羊的大牧人我主耶穌、從死裏復活的　神、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在各樣善事上、成全你們、叫你們遵行他的旨意、又藉著耶穌基督在你們心裏行他所喜悅的事．願榮耀歸給他、直到永永遠遠。阿們。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HOL#353       我要忠誠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我要忠誠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我要忠誠，因別人對我信賴；我要純潔，因為有人關懷；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我要堅強，人間痛苦才能當；我要膽壯，才能抵擋強敵；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我要膽壯，才能抵擋強敵。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我要愛人，愛敵也愛孤苦者；我要施贈，不求任何酬謝；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我要謙卑，不忘我身多弱點；我要仰望，歡笑，博愛，互助，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我要仰望，歡笑，博愛，互助。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因主忠誠，對我祂也願信賴；因主聖潔，對我祂也關懷；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基督堅強，一切痛苦祂擔當；向我彰顯至聖大愛無量，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向我彰顯至聖大愛無量。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我主愛人，愛敵也愛孤苦者；祂施恩惠，永不吝嗇施贈；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我主謙卑，為我們成為軟弱；我主仰望，歡笑，博愛，扶助，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我主仰望，歡笑，博愛，扶助。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63:1-4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〔大衛在猶大曠野的時候、作了這詩。〕　神阿、你是我的　神、我要切切的尋求你．在乾旱疲乏無水之地、我渴想你、我的心切慕你。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我在聖所中曾如此瞻仰你、為要見你的能力、和你的榮耀。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因你的慈愛比生命更好、我的嘴唇要頌讚你。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我還活的時候要這樣稱頌你．我要奉你的名舉手。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我的心, 你要稱頌耶和華   醫治的愛   醫治的愛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我的心, 你要稱頌耶和華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 你要稱頌耶和華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不可忘記祂的恩惠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祂赦免你一切過犯罪孽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醫治你疾病復原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 你要稱頌耶和華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不可忘記祂的恩惠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祂以仁愛慈悲為你冠冕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為受屈的人申冤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[Chorus]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天離地有何等的高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祂的慈愛也何等的深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東離西有多麼的遠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祂使我的過犯也離我多遠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耶和華有憐憫的愛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且有豐盛無盡的恩典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從亙古直到永遠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耶和華祂是我的神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