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90274c2acd484dc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9a13d46599cd4426"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bc2994ab302a4f4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d235f3e5fea40e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735c381aace349e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67e6009e84e746dd"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7bf567685e524b0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f122567a6217486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a1aac664546b4de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ed60fce68b74106"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8cc928818b14427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0d27c1e2ddcd4d9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f55b149689b420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16,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