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90274c2acd484dca"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9a13d46599cd4426"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bc2994ab302a4f4c"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4d235f3e5fea40ea"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735c381aace349e7"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67e6009e84e746dd"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7bf567685e524b0d"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f122567a6217486a"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a1aac664546b4de5"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fed60fce68b74106"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8cc928818b144276"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0d27c1e2ddcd4d9f"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4f55b149689b4206"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Mar 16,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