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a.xml" ContentType="application/vnd.openxmlformats-officedocument.presentationml.slide+xml"/>
  <Override PartName="/ppt/slides/slide2b.xml" ContentType="application/vnd.openxmlformats-officedocument.presentationml.slide+xml"/>
  <Override PartName="/ppt/slides/slide2c.xml" ContentType="application/vnd.openxmlformats-officedocument.presentationml.slide+xml"/>
  <Override PartName="/ppt/slides/slide2d.xml" ContentType="application/vnd.openxmlformats-officedocument.presentationml.slide+xml"/>
  <Override PartName="/ppt/slides/slide2e.xml" ContentType="application/vnd.openxmlformats-officedocument.presentationml.slide+xml"/>
  <Override PartName="/ppt/slides/slide2f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  <p:sldId xmlns:r="http://schemas.openxmlformats.org/officeDocument/2006/relationships" id="300" r:id="newSlide32"/>
    <p:sldId xmlns:r="http://schemas.openxmlformats.org/officeDocument/2006/relationships" id="301" r:id="newSlide33"/>
    <p:sldId xmlns:r="http://schemas.openxmlformats.org/officeDocument/2006/relationships" id="302" r:id="newSlide34"/>
    <p:sldId xmlns:r="http://schemas.openxmlformats.org/officeDocument/2006/relationships" id="303" r:id="newSlide35"/>
    <p:sldId xmlns:r="http://schemas.openxmlformats.org/officeDocument/2006/relationships" id="304" r:id="newSlide36"/>
    <p:sldId xmlns:r="http://schemas.openxmlformats.org/officeDocument/2006/relationships" id="305" r:id="newSlide37"/>
    <p:sldId xmlns:r="http://schemas.openxmlformats.org/officeDocument/2006/relationships" id="306" r:id="newSlide38"/>
    <p:sldId xmlns:r="http://schemas.openxmlformats.org/officeDocument/2006/relationships" id="307" r:id="newSlide39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Relationship Type="http://schemas.openxmlformats.org/officeDocument/2006/relationships/slide" Target="/ppt/slides/slide2b.xml" Id="newSlide32" /><Relationship Type="http://schemas.openxmlformats.org/officeDocument/2006/relationships/slide" Target="/ppt/slides/slide2c.xml" Id="newSlide33" /><Relationship Type="http://schemas.openxmlformats.org/officeDocument/2006/relationships/slide" Target="/ppt/slides/slide2d.xml" Id="newSlide34" /><Relationship Type="http://schemas.openxmlformats.org/officeDocument/2006/relationships/slide" Target="/ppt/slides/slide2e.xml" Id="newSlide35" /><Relationship Type="http://schemas.openxmlformats.org/officeDocument/2006/relationships/slide" Target="/ppt/slides/slide2f.xml" Id="newSlide36" /><Relationship Type="http://schemas.openxmlformats.org/officeDocument/2006/relationships/slide" Target="/ppt/slides/slide30.xml" Id="newSlide37" /><Relationship Type="http://schemas.openxmlformats.org/officeDocument/2006/relationships/slide" Target="/ppt/slides/slide31.xml" Id="newSlide38" /><Relationship Type="http://schemas.openxmlformats.org/officeDocument/2006/relationships/slide" Target="/ppt/slides/slide32.xml" Id="newSlide39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bee54fbdf814467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a24b9383138646fc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1b4ca48b8ee47db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331bfabccda491a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07a72d2ab3e4a1e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2863016000846cf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2978c762d654e55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958f88cf476403e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1113ad23eea4607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a2df10985584759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d8d4f55ce4f4fb2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b6f2adac6104f0f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1ed590a9b8148d8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5b325069d97400b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9a19f300bbb4c51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1f2fb5dc3dc443b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579df14bd6f4e0d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8f02f3bd14b4656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d544b1086674efb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4b1041988b546d9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91e2e29b2564667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0d5c3ee897c4c6e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74dc79cb9724f10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1a062a3b2714a4d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2e8f836b00b4fe1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6a73765265c4a9e" /></Relationships>
</file>

<file path=ppt/slides/_rels/slide2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0cf4c277a0a4346" /></Relationships>
</file>

<file path=ppt/slides/_rels/slide2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31d86d75c124af5" /></Relationships>
</file>

<file path=ppt/slides/_rels/slide2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61b1b04df624ad0" /></Relationships>
</file>

<file path=ppt/slides/_rels/slide2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e3a25db31fb40c4" /></Relationships>
</file>

<file path=ppt/slides/_rels/slide2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d77651def6a42c7" /></Relationships>
</file>

<file path=ppt/slides/_rels/slide30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33def673e97b448c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cee781e2667d4629" /></Relationships>
</file>

<file path=ppt/slides/_rels/slide32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78f70589eab5474a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74a450f2ee64fb1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fb96c33acba4734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3190e1a7abb4673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8b82c4ddede4906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1e734842b184600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2025年3月30日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有⼀位神，他是我們的神，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他是唯⼀的神，名叫耶和華。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有權威榮光，有恩典慈愛，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是昔在今在永在的神。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他有權威榮光，他恩典慈愛，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是昔在今在永在的神。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HOL#3025       唯有耶稣   HOL#16       主治萬方	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唯有耶稣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耶穌祢能 使瞎眼看見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耶穌祢能 醫治傷心人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耶穌祢有 權柄釋放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叫不可能變為可能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唯有耶穌掌管天地萬有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唯有耶穌能使水變成酒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叫狂風巨浪平息 大能赦罪行神蹟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耶穌無人與祢相比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耶穌祢能 使瞎眼看見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耶穌祢能 醫治傷心人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耶穌祢有 權柄釋放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叫不可能變為可能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唯有耶穌掌管天地萬有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唯有耶穌能使水變成酒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叫狂風巨浪平息 大能赦罪行神蹟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耶穌無人與祢相比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唯有耶穌掌管天地萬有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唯有耶穌能使水變成酒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叫狂風巨浪平息 大能赦罪行神蹟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耶穌無人與祢相比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主治萬方	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日月所照萬國萬方，耶穌必為統治君王；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東西南北海洋極岸，主國普及永久無疆。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各處各方萬族萬民，共享主愛歌頌不停，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嬰孩也來同聲讚美，及早頌揚救主聖名。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在主治下多蒙福樂，罪人跳出捆綁束縛，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倦者能享永恒安息，豐盈富足賜與貧者。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受造群生皆當奮興，特向君王尊崇致敬，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天使不停歌頌歡欣，地上萬民同應阿門。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 歡迎弟兄姊妹及朋友來參加我們的主日崇拜。
2.  今天下午1:30-2:00在307室有2025年新人跟進專題禱告會。
3.  今年4月18日將舉行兩堂耶穌受難日崇拜。一場在母堂舉行，另一場在西區教会舉行，两场都於晚上7:00 開始。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4.  聯合受洗典禮將於下主日4月20日上午9:30在母堂舉行，之後11:15開始聯合雙語復活節崇拜。西區上午的所有活動取消。
5.  今年的教會退修會將於國殇節週末5月24-26日在Houghton大學舉行。講員爲周宇定牧師。今天開始報名。報名表在前廳。如有疑問，請聯系楊東弟兄。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6.  四月十二日11點的博愛團契邀請宣教士葉從容Virginia Yip分享在國內傳揚耶督之名。歡迎大家參加，讓我們共同學習成長，分享神的愛。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7.  執事會建議確定呼召陳定立牧師為長久呼召，並初次呼召葉依芹弟兄爲 RCCC 的英語堂傳道。4月20日將舉行特別會員大會，為確認執事會建議來投票。今天主日崇拜結束後在西區教會將舉行會員溝通會議，另一場於下主日下午1:30在母堂舉行，以回答大家對這些建議可能提出的任何問題。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1:13-16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所以要約束你們的心、〔原文作束上你們心中的腰〕謹慎自守、專心盼望耶穌基督顯現的時候所帶來給你們的恩。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14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你們既作順命的兒女、就不要效法從前蒙昧無知的時候、那放縱私慾的樣子。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那召你們的既是聖潔、你們在一切所行的事上也要聖潔．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因為經上記著說、『你們要聖潔、因為我是聖潔的。』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圣徒的谨守与圣洁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圣徒当谨慎自守二、 作顺命的儿女三、 圣徒当圣洁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圣徒当谨慎自守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1:13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所以要約束你們的心、〔原文作束上你們心中的腰〕謹慎自守、專心盼望耶穌基督顯現的時候所帶來給你們的恩。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利 未 記 11:44-45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我是耶和華你們的　神、所以你們要成為聖潔、因為我是聖潔的．你們也不可在地上的爬物污穢自己．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45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我是把你們從埃及地領出來的耶和華、要作你們的　神、所以你們要聖潔、因為我是聖潔的。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哥 林 多 後 書 4:16-17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所以我們不喪膽．外體雖然毀壞、內心卻一天新似一天。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我們這至暫至輕的苦楚、要為我們成就極重無比永遠的榮耀。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作顺命的儿女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1:14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你們既作順命的兒女、就不要效法從前蒙昧無知的時候、那放縱私慾的樣子。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路 加 福 音 12:35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你們腰裏要束上帶、燈也要點著．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13:7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有落在荊棘裏的．荊棘長起來、把他擠住了。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13:22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撒在荊棘裏的、就是人聽了道、後來有世上的思慮、錢財的迷惑、把道擠住了、不能結實。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圣徒当圣洁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1:15-16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那召你們的既是聖潔、你們在一切所行的事上也要聖潔．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因為經上記著說、『你們要聖潔、因為我是聖潔的。』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13:11-12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再者、你們曉得現今就是該趁早睡醒的時候、因為我們得救、現今比初信的時候更近了。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黑夜已深、白晝將近．我們就當脫去暗昧的行為、帶上光明的兵器。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弗 所 書 2:2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那時、你們在其中行事為人隨從今世的風俗、順服空中掌權者的首領、就是現今在悖逆之子心中運行的邪靈．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賽 亞 書 6:5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那時我說、禍哉、我滅亡了．因為我是嘴唇不潔的人、又住在嘴唇不潔的民中．又因我眼見大君王萬軍之耶和華。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HOL#2533       复兴圣洁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复兴圣洁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 求你復興我 ⼼中的聖潔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為我造清潔的⼼ 使我重新有正直的靈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 求你復興我 ⼼中的聖潔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將我分別為聖 作你尊貴榮耀器⽫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我將身體獻上當作活祭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⼀⽣作你聖潔的器⽫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我將⽣命獻上為你⽽活 為你呼吸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我將身體獻上當作活祭 ⼀⽣作你聖潔的器⽫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⼀⽣傳揚基督的聖名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 求你復興我 ⼼中的聖潔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為我造清潔的⼼ 使我重新有正直的靈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 求你復興我 ⼼中的聖潔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將我分別為聖 作你尊貴榮耀器⽫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我將身體獻上當作活祭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⼀⽣作你聖潔的器⽫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我將⽣命獻上為你⽽活 為你呼吸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我將身體獻上當作活祭 ⼀⽣作你聖潔的器⽫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⼀⽣傳揚基督的聖名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3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103:1-2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〔大衛的詩。〕我的心哪、你要稱頌耶和華．凡在我裏面的、也要稱頌他的聖名。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我的心哪、你要稱頌耶和華、不可忘記他的一切恩惠。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1:16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因為經上記著說、『你們要聖潔、因為我是聖潔的。』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有一位神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有一位神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有權能創造宇宙萬物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也有溫柔雙手安慰受傷靈魂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有權柄審判一切罪惡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也有慈悲體貼人的軟弱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我們的神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唯一的神 名叫耶和華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有權威榮光 有恩典慈愛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是昔在今在永在的神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有權能創造宇宙萬物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也有溫柔雙手安慰受傷靈魂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高坐在榮耀的寶座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卻死在十架挽救人墮落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我們的神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唯一的神 名叫耶和華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有權威榮光 有恩典慈愛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是昔在今在永在的神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