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b0cf17fb8f374646"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d885e14282904960"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eef2b628fb8b46fb"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70a35716379c4dfa"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0508309ec44c42bf"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cdeb490b789a4816"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af15127676ef4956"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c340d643d0644a82"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9153bf2b563c4122"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b4d6d8e04dff4694"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71a6c609ed1149e1"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4a2a01ce3da44dd9"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0096ffebb9ea4979"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Mar 30,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2.  
3.  
4.  
5.  
6.  
7.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