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718ae4e449d4f5e"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856342baadb14d04"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049cfee99e2943f4"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3b41858d102f4a82"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cfeab20d404e43ca"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c31bc7aecf284b32"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c78e015a99cd440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a32b373ed70742cf"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f7ade7943fa94f3d"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097f7dce52194836"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0444a1055eaf40a0"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0c85abbdc49145ad"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7a9546b6357d419d"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fc8fa9d1dc654094" /></Relationships>
</file>

<file path=ppt/slides/_rels/slide1f.xml.rels>&#65279;<?xml version="1.0" encoding="utf-8"?><Relationships xmlns="http://schemas.openxmlformats.org/package/2006/relationships"><Relationship Type="http://schemas.openxmlformats.org/officeDocument/2006/relationships/slideLayout" Target="/ppt/slideLayouts/slideLayout1.xml" Id="R56588fd0ad22424c"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40e9a8442f534d5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e02ce00159164e1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8ed0e6481c694cd4"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d217c745c0aa4ec1"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221f3bde14d4c8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06,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Virginia Yip, one of RCCC’s supported missionaries, will be visiting next weekend, April 11-13th, sharing with the New Olive Fellowship on 4/11 at 6:15 PM, Agape and Mandarin Fellowships on 4/12 at 11 AM, Young Family on 4/12 at 5:15 PM and during Cantonese and English Sunday Schools on 4/13. For more information, contact Sister Ada Chow.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an Agape Fellowship meeting on April 12th starting at 11 AM with Missionary Virginia Yip sharing. Everyone is welcome to attend!
4.  There will be two Good Friday services held this year on April 18th. One at RCCC and another held at RCCCW, both starting at 7:00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 combined bilingual Baptism service on Sunday, April 20th starting at 9:30 AM in Penfield.  This will be followed by a combined bilingual Easter service at 11:15 AM. All RCCCW morning activities will be cancelled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This year’s church retreat will be held Memorial Day weekend, May 24th -26th at Houghton University with Rev Yueting Chou as the speaker. Registration forms can be found in the foyer. Please contact Dong Yang with any questions.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The board is recommending extending a permanent call to Pastor Dingli Chen as pastor and an initial call to Brother Egan Yip as English Minister. There will be a special congregational meeting on April 20th to vote on the recommendations. A town hall will be held today in Penfield at 1:30 PM for any feedback or questions.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