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1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1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a.xml" ContentType="application/vnd.openxmlformats-officedocument.presentationml.slide+xml"/>
  <Override PartName="/ppt/slides/slide1b.xml" ContentType="application/vnd.openxmlformats-officedocument.presentationml.slide+xml"/>
  <Override PartName="/ppt/slides/slide1c.xml" ContentType="application/vnd.openxmlformats-officedocument.presentationml.slide+xml"/>
  <Override PartName="/ppt/slides/slide1d.xml" ContentType="application/vnd.openxmlformats-officedocument.presentationml.slide+xml"/>
  <Override PartName="/ppt/slides/slide1e.xml" ContentType="application/vnd.openxmlformats-officedocument.presentationml.slide+xml"/>
  <Override PartName="/ppt/slides/slide1f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2a.xml" ContentType="application/vnd.openxmlformats-officedocument.presentationml.slide+xml"/>
  <Override PartName="/ppt/slides/slide2b.xml" ContentType="application/vnd.openxmlformats-officedocument.presentationml.slide+xml"/>
  <Override PartName="/ppt/slides/slide2c.xml" ContentType="application/vnd.openxmlformats-officedocument.presentationml.slide+xml"/>
  <Override PartName="/ppt/slides/slide2d.xml" ContentType="application/vnd.openxmlformats-officedocument.presentationml.slide+xml"/>
  <Override PartName="/ppt/slides/slide2e.xml" ContentType="application/vnd.openxmlformats-officedocument.presentationml.slide+xml"/>
  <Override PartName="/ppt/slides/slide2f.xml" ContentType="application/vnd.openxmlformats-officedocument.presentationml.slide+xml"/>
  <Override PartName="/ppt/slides/slide3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="http://schemas.openxmlformats.org/presentationml/2006/main" saveSubsetFonts="1">
  <p:sldMasterIdLst>
    <p:sldMasterId xmlns:r="http://schemas.openxmlformats.org/officeDocument/2006/relationships" id="2147483648" r:id="rId1"/>
  </p:sldMasterIdLst>
  <p:notesMasterIdLst>
    <p:notesMasterId xmlns:r="http://schemas.openxmlformats.org/officeDocument/2006/relationships" r:id="rId12"/>
  </p:notesMasterIdLst>
  <p:sldIdLst>
    <p:sldId xmlns:r="http://schemas.openxmlformats.org/officeDocument/2006/relationships" id="259" r:id="rId2"/>
    <p:sldId xmlns:r="http://schemas.openxmlformats.org/officeDocument/2006/relationships" id="269" r:id="newSlide1"/>
    <p:sldId xmlns:r="http://schemas.openxmlformats.org/officeDocument/2006/relationships" id="270" r:id="newSlide2"/>
    <p:sldId xmlns:r="http://schemas.openxmlformats.org/officeDocument/2006/relationships" id="271" r:id="newSlide3"/>
    <p:sldId xmlns:r="http://schemas.openxmlformats.org/officeDocument/2006/relationships" id="272" r:id="newSlide4"/>
    <p:sldId xmlns:r="http://schemas.openxmlformats.org/officeDocument/2006/relationships" id="273" r:id="newSlide5"/>
    <p:sldId xmlns:r="http://schemas.openxmlformats.org/officeDocument/2006/relationships" id="274" r:id="newSlide6"/>
    <p:sldId xmlns:r="http://schemas.openxmlformats.org/officeDocument/2006/relationships" id="275" r:id="newSlide7"/>
    <p:sldId xmlns:r="http://schemas.openxmlformats.org/officeDocument/2006/relationships" id="276" r:id="newSlide8"/>
    <p:sldId xmlns:r="http://schemas.openxmlformats.org/officeDocument/2006/relationships" id="277" r:id="newSlide9"/>
    <p:sldId xmlns:r="http://schemas.openxmlformats.org/officeDocument/2006/relationships" id="278" r:id="newSlide10"/>
    <p:sldId xmlns:r="http://schemas.openxmlformats.org/officeDocument/2006/relationships" id="279" r:id="newSlide11"/>
    <p:sldId xmlns:r="http://schemas.openxmlformats.org/officeDocument/2006/relationships" id="280" r:id="newSlide12"/>
    <p:sldId xmlns:r="http://schemas.openxmlformats.org/officeDocument/2006/relationships" id="281" r:id="newSlide13"/>
    <p:sldId xmlns:r="http://schemas.openxmlformats.org/officeDocument/2006/relationships" id="282" r:id="newSlide14"/>
    <p:sldId xmlns:r="http://schemas.openxmlformats.org/officeDocument/2006/relationships" id="283" r:id="newSlide15"/>
    <p:sldId xmlns:r="http://schemas.openxmlformats.org/officeDocument/2006/relationships" id="284" r:id="newSlide16"/>
    <p:sldId xmlns:r="http://schemas.openxmlformats.org/officeDocument/2006/relationships" id="285" r:id="newSlide17"/>
    <p:sldId xmlns:r="http://schemas.openxmlformats.org/officeDocument/2006/relationships" id="286" r:id="newSlide18"/>
    <p:sldId xmlns:r="http://schemas.openxmlformats.org/officeDocument/2006/relationships" id="287" r:id="newSlide19"/>
    <p:sldId xmlns:r="http://schemas.openxmlformats.org/officeDocument/2006/relationships" id="288" r:id="newSlide20"/>
    <p:sldId xmlns:r="http://schemas.openxmlformats.org/officeDocument/2006/relationships" id="289" r:id="newSlide21"/>
    <p:sldId xmlns:r="http://schemas.openxmlformats.org/officeDocument/2006/relationships" id="290" r:id="newSlide22"/>
    <p:sldId xmlns:r="http://schemas.openxmlformats.org/officeDocument/2006/relationships" id="291" r:id="newSlide23"/>
    <p:sldId xmlns:r="http://schemas.openxmlformats.org/officeDocument/2006/relationships" id="292" r:id="newSlide24"/>
    <p:sldId xmlns:r="http://schemas.openxmlformats.org/officeDocument/2006/relationships" id="293" r:id="newSlide25"/>
    <p:sldId xmlns:r="http://schemas.openxmlformats.org/officeDocument/2006/relationships" id="294" r:id="newSlide26"/>
    <p:sldId xmlns:r="http://schemas.openxmlformats.org/officeDocument/2006/relationships" id="295" r:id="newSlide27"/>
    <p:sldId xmlns:r="http://schemas.openxmlformats.org/officeDocument/2006/relationships" id="296" r:id="newSlide28"/>
    <p:sldId xmlns:r="http://schemas.openxmlformats.org/officeDocument/2006/relationships" id="297" r:id="newSlide29"/>
    <p:sldId xmlns:r="http://schemas.openxmlformats.org/officeDocument/2006/relationships" id="298" r:id="newSlide30"/>
    <p:sldId xmlns:r="http://schemas.openxmlformats.org/officeDocument/2006/relationships" id="299" r:id="newSlide31"/>
    <p:sldId xmlns:r="http://schemas.openxmlformats.org/officeDocument/2006/relationships" id="300" r:id="newSlide32"/>
    <p:sldId xmlns:r="http://schemas.openxmlformats.org/officeDocument/2006/relationships" id="301" r:id="newSlide33"/>
    <p:sldId xmlns:r="http://schemas.openxmlformats.org/officeDocument/2006/relationships" id="302" r:id="newSlide34"/>
    <p:sldId xmlns:r="http://schemas.openxmlformats.org/officeDocument/2006/relationships" id="303" r:id="newSlide35"/>
    <p:sldId xmlns:r="http://schemas.openxmlformats.org/officeDocument/2006/relationships" id="304" r:id="newSlide36"/>
    <p:sldId xmlns:r="http://schemas.openxmlformats.org/officeDocument/2006/relationships" id="305" r:id="newSlide37"/>
    <p:sldId xmlns:r="http://schemas.openxmlformats.org/officeDocument/2006/relationships" id="306" r:id="newSlide38"/>
    <p:sldId xmlns:r="http://schemas.openxmlformats.org/officeDocument/2006/relationships" id="307" r:id="newSlide39"/>
    <p:sldId xmlns:r="http://schemas.openxmlformats.org/officeDocument/2006/relationships" id="308" r:id="newSlide40"/>
  </p:sldIdLst>
  <p:sldSz cx="9144000" cy="6858000" type="screen4x3"/>
  <p:notesSz cx="6858000" cy="9144000"/>
  <p:defaultTextStyle>
    <a:defPPr xmlns:a="http://schemas.openxmlformats.org/drawingml/2006/main">
      <a:defRPr lang="en-US"/>
    </a:defPPr>
    <a:lvl1pPr xmlns:a="http://schemas.openxmlformats.org/drawingml/2006/main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xmlns:a="http://schemas.openxmlformats.org/drawingml/2006/main"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xmlns:a="http://schemas.openxmlformats.org/drawingml/2006/main"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xmlns:a="http://schemas.openxmlformats.org/drawingml/2006/main"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xmlns:a="http://schemas.openxmlformats.org/drawingml/2006/main"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xmlns:a="http://schemas.openxmlformats.org/drawingml/2006/main"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xmlns:a="http://schemas.openxmlformats.org/drawingml/2006/main"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xmlns:a="http://schemas.openxmlformats.org/drawingml/2006/main"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xmlns:a="http://schemas.openxmlformats.org/drawingml/2006/main"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8CDD93FA-A8B0-424C-BB84-7059F21A92D7}">
          <p14:sldIdLst>
            <p14:sldId id="259"/>
            <p14:sldId id="258"/>
            <p14:sldId id="260"/>
            <p14:sldId id="261"/>
            <p14:sldId id="262"/>
            <p14:sldId id="263"/>
            <p14:sldId id="264"/>
            <p14:sldId id="266"/>
            <p14:sldId id="267"/>
            <p14:sldId id="26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yad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E9FF"/>
    <a:srgbClr val="CCECFF"/>
    <a:srgbClr val="99CCFF"/>
    <a:srgbClr val="66CCFF"/>
    <a:srgbClr val="3399FF"/>
    <a:srgbClr val="006699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100" d="100"/>
          <a:sy n="100" d="100"/>
        </p:scale>
        <p:origin x="-1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commentAuthors" Target="commentAuthors.xml" Id="rId13" /><Relationship Type="http://schemas.openxmlformats.org/officeDocument/2006/relationships/notesMaster" Target="notesMasters/notesMaster1.xml" Id="rId12" /><Relationship Type="http://schemas.openxmlformats.org/officeDocument/2006/relationships/tableStyles" Target="tableStyles.xml" Id="rId17" /><Relationship Type="http://schemas.openxmlformats.org/officeDocument/2006/relationships/slide" Target="slides/slide1.xml" Id="rId2" /><Relationship Type="http://schemas.openxmlformats.org/officeDocument/2006/relationships/theme" Target="theme/theme1.xml" Id="rId16" /><Relationship Type="http://schemas.openxmlformats.org/officeDocument/2006/relationships/slideMaster" Target="slideMasters/slideMaster1.xml" Id="rId1" /><Relationship Type="http://schemas.openxmlformats.org/officeDocument/2006/relationships/viewProps" Target="viewProps.xml" Id="rId15" /><Relationship Type="http://schemas.openxmlformats.org/officeDocument/2006/relationships/presProps" Target="presProps.xml" Id="rId14" /><Relationship Type="http://schemas.openxmlformats.org/officeDocument/2006/relationships/slide" Target="/ppt/slides/slideb.xml" Id="newSlide1" /><Relationship Type="http://schemas.openxmlformats.org/officeDocument/2006/relationships/slide" Target="/ppt/slides/slidec.xml" Id="newSlide2" /><Relationship Type="http://schemas.openxmlformats.org/officeDocument/2006/relationships/slide" Target="/ppt/slides/slided.xml" Id="newSlide3" /><Relationship Type="http://schemas.openxmlformats.org/officeDocument/2006/relationships/slide" Target="/ppt/slides/slidee.xml" Id="newSlide4" /><Relationship Type="http://schemas.openxmlformats.org/officeDocument/2006/relationships/slide" Target="/ppt/slides/slidef.xml" Id="newSlide5" /><Relationship Type="http://schemas.openxmlformats.org/officeDocument/2006/relationships/slide" Target="/ppt/slides/slide11.xml" Id="newSlide6" /><Relationship Type="http://schemas.openxmlformats.org/officeDocument/2006/relationships/slide" Target="/ppt/slides/slide12.xml" Id="newSlide7" /><Relationship Type="http://schemas.openxmlformats.org/officeDocument/2006/relationships/slide" Target="/ppt/slides/slide13.xml" Id="newSlide8" /><Relationship Type="http://schemas.openxmlformats.org/officeDocument/2006/relationships/slide" Target="/ppt/slides/slide14.xml" Id="newSlide9" /><Relationship Type="http://schemas.openxmlformats.org/officeDocument/2006/relationships/slide" Target="/ppt/slides/slide15.xml" Id="newSlide10" /><Relationship Type="http://schemas.openxmlformats.org/officeDocument/2006/relationships/slide" Target="/ppt/slides/slide16.xml" Id="newSlide11" /><Relationship Type="http://schemas.openxmlformats.org/officeDocument/2006/relationships/slide" Target="/ppt/slides/slide17.xml" Id="newSlide12" /><Relationship Type="http://schemas.openxmlformats.org/officeDocument/2006/relationships/slide" Target="/ppt/slides/slide18.xml" Id="newSlide13" /><Relationship Type="http://schemas.openxmlformats.org/officeDocument/2006/relationships/slide" Target="/ppt/slides/slide19.xml" Id="newSlide14" /><Relationship Type="http://schemas.openxmlformats.org/officeDocument/2006/relationships/slide" Target="/ppt/slides/slide1a.xml" Id="newSlide15" /><Relationship Type="http://schemas.openxmlformats.org/officeDocument/2006/relationships/slide" Target="/ppt/slides/slide1b.xml" Id="newSlide16" /><Relationship Type="http://schemas.openxmlformats.org/officeDocument/2006/relationships/slide" Target="/ppt/slides/slide1c.xml" Id="newSlide17" /><Relationship Type="http://schemas.openxmlformats.org/officeDocument/2006/relationships/slide" Target="/ppt/slides/slide1d.xml" Id="newSlide18" /><Relationship Type="http://schemas.openxmlformats.org/officeDocument/2006/relationships/slide" Target="/ppt/slides/slide1e.xml" Id="newSlide19" /><Relationship Type="http://schemas.openxmlformats.org/officeDocument/2006/relationships/slide" Target="/ppt/slides/slide1f.xml" Id="newSlide20" /><Relationship Type="http://schemas.openxmlformats.org/officeDocument/2006/relationships/slide" Target="/ppt/slides/slide20.xml" Id="newSlide21" /><Relationship Type="http://schemas.openxmlformats.org/officeDocument/2006/relationships/slide" Target="/ppt/slides/slide21.xml" Id="newSlide22" /><Relationship Type="http://schemas.openxmlformats.org/officeDocument/2006/relationships/slide" Target="/ppt/slides/slide22.xml" Id="newSlide23" /><Relationship Type="http://schemas.openxmlformats.org/officeDocument/2006/relationships/slide" Target="/ppt/slides/slide23.xml" Id="newSlide24" /><Relationship Type="http://schemas.openxmlformats.org/officeDocument/2006/relationships/slide" Target="/ppt/slides/slide24.xml" Id="newSlide25" /><Relationship Type="http://schemas.openxmlformats.org/officeDocument/2006/relationships/slide" Target="/ppt/slides/slide25.xml" Id="newSlide26" /><Relationship Type="http://schemas.openxmlformats.org/officeDocument/2006/relationships/slide" Target="/ppt/slides/slide26.xml" Id="newSlide27" /><Relationship Type="http://schemas.openxmlformats.org/officeDocument/2006/relationships/slide" Target="/ppt/slides/slide27.xml" Id="newSlide28" /><Relationship Type="http://schemas.openxmlformats.org/officeDocument/2006/relationships/slide" Target="/ppt/slides/slide28.xml" Id="newSlide29" /><Relationship Type="http://schemas.openxmlformats.org/officeDocument/2006/relationships/slide" Target="/ppt/slides/slide29.xml" Id="newSlide30" /><Relationship Type="http://schemas.openxmlformats.org/officeDocument/2006/relationships/slide" Target="/ppt/slides/slide2a.xml" Id="newSlide31" /><Relationship Type="http://schemas.openxmlformats.org/officeDocument/2006/relationships/slide" Target="/ppt/slides/slide2b.xml" Id="newSlide32" /><Relationship Type="http://schemas.openxmlformats.org/officeDocument/2006/relationships/slide" Target="/ppt/slides/slide2c.xml" Id="newSlide33" /><Relationship Type="http://schemas.openxmlformats.org/officeDocument/2006/relationships/slide" Target="/ppt/slides/slide2d.xml" Id="newSlide34" /><Relationship Type="http://schemas.openxmlformats.org/officeDocument/2006/relationships/slide" Target="/ppt/slides/slide2e.xml" Id="newSlide35" /><Relationship Type="http://schemas.openxmlformats.org/officeDocument/2006/relationships/slide" Target="/ppt/slides/slide2f.xml" Id="newSlide36" /><Relationship Type="http://schemas.openxmlformats.org/officeDocument/2006/relationships/slide" Target="/ppt/slides/slide30.xml" Id="newSlide37" /><Relationship Type="http://schemas.openxmlformats.org/officeDocument/2006/relationships/slide" Target="/ppt/slides/slide31.xml" Id="newSlide38" /><Relationship Type="http://schemas.openxmlformats.org/officeDocument/2006/relationships/slide" Target="/ppt/slides/slide32.xml" Id="newSlide39" /><Relationship Type="http://schemas.openxmlformats.org/officeDocument/2006/relationships/slide" Target="/ppt/slides/slide33.xml" Id="newSlide40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9A6ADCE-BDD0-4D39-8B0B-D1B8DA6C2AB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3FE048F-E015-45E8-A225-4BAE8289D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8825" cy="3427412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lIns="91011" tIns="45506" rIns="91011" bIns="45506"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108BE-48AF-4F6A-81D4-C5B555C24BC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CB235-ED93-4796-ADF4-C9202096F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0560A-4DA2-47F3-868B-2F45A770531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6A4C2-660C-45F1-B3DD-C22E0F979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BFCA5-DE54-483A-87BF-8ABBA28F581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7F2C3-CA8E-4813-8A17-AC9FC016A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19A63-15FB-469D-B5F6-3119CBB88C6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66FA9-6B9A-4CE7-8A49-5A2CD53FB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3C1E9-733F-4A37-9B6C-837E5BFE993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637D4-76CA-490D-97C1-EF8A0EDA8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19C68-489A-481E-9E7C-09307A5815B4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36309-9E56-43BC-86E3-CB5EC8CC0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EBE01-7444-40B1-B038-C62F512CADB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59A5B-53BD-4EE0-B3FB-9693B09CC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9B732-AA3B-4D56-979D-10B156FDD593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DA7A9-55FB-42DD-85A6-FF4D2F5F4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9B0D1-2FAA-458E-B71E-333F1B53E42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F2367-CC11-469D-9CD0-E045511CC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0EFA3-646B-42A5-B782-4132A906D41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952AE-4895-4143-8101-89A3C1F70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4F6E0-7C27-4AB4-B7B4-98E8A71AA0FF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C604F-FAF2-4108-A5F7-B8C00CE30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16AC-53B0-4A57-92AE-510269098479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CC4C3-8894-40FA-8AE3-B6FEFE527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BE1892-2237-47AF-8E41-D1C88DE870B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BD0344-50D4-436D-9520-EFD866720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6.xml" Id="Rd08129ac600a438b" /></Relationships>
</file>

<file path=ppt/slides/_rels/slide1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48bcaa7ee98545fd" /></Relationships>
</file>

<file path=ppt/slides/_rels/slide1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e64d3924f7c477c" /></Relationships>
</file>

<file path=ppt/slides/_rels/slide1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6b27fc6274746b6" /></Relationships>
</file>

<file path=ppt/slides/_rels/slide1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c3673738f5a940ad" /></Relationships>
</file>

<file path=ppt/slides/_rels/slide1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4a967b273fd543dd" /></Relationships>
</file>

<file path=ppt/slides/_rels/slide1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4cc32d99cdf74926" /></Relationships>
</file>

<file path=ppt/slides/_rels/slide18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38905f95ab9e4c13" /></Relationships>
</file>

<file path=ppt/slides/_rels/slide19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b04dd0b0471465d" /></Relationships>
</file>

<file path=ppt/slides/_rels/slide1a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c63fc818e0b4caf" /></Relationships>
</file>

<file path=ppt/slides/_rels/slide1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466ac5f237974cae" /></Relationships>
</file>

<file path=ppt/slides/_rels/slide1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2b03fbeeb89642e9" /></Relationships>
</file>

<file path=ppt/slides/_rels/slide1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9ea6e20d4684437" /></Relationships>
</file>

<file path=ppt/slides/_rels/slide1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0cc7887cff6d4280" /></Relationships>
</file>

<file path=ppt/slides/_rels/slide1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76113aa0a9541a7" /></Relationships>
</file>

<file path=ppt/slides/_rels/slide20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1b08233f218485d" /></Relationships>
</file>

<file path=ppt/slides/_rels/slide2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21abd0470df4240" /></Relationships>
</file>

<file path=ppt/slides/_rels/slide2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0f316e5a9be94172" /></Relationships>
</file>

<file path=ppt/slides/_rels/slide2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e8c33258f0e439e" /></Relationships>
</file>

<file path=ppt/slides/_rels/slide2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ba48050372c4a3f" /></Relationships>
</file>

<file path=ppt/slides/_rels/slide2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678bdbc84cf490e" /></Relationships>
</file>

<file path=ppt/slides/_rels/slide2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6785b8521deb438c" /></Relationships>
</file>

<file path=ppt/slides/_rels/slide2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1bcf686c6cd4f7d" /></Relationships>
</file>

<file path=ppt/slides/_rels/slide28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6f93708247e49b5" /></Relationships>
</file>

<file path=ppt/slides/_rels/slide29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448f88bae2604e67" /></Relationships>
</file>

<file path=ppt/slides/_rels/slide2a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a9e727af0274ddd" /></Relationships>
</file>

<file path=ppt/slides/_rels/slide2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e8b08771d9f495a" /></Relationships>
</file>

<file path=ppt/slides/_rels/slide2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a598bde135d413e" /></Relationships>
</file>

<file path=ppt/slides/_rels/slide2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3ce7d02a2a7742ee" /></Relationships>
</file>

<file path=ppt/slides/_rels/slide2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963680404f94b1f" /></Relationships>
</file>

<file path=ppt/slides/_rels/slide2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e78bc9849cf44f9" /></Relationships>
</file>

<file path=ppt/slides/_rels/slide30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978ac42f600431e" /></Relationships>
</file>

<file path=ppt/slides/_rels/slide3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85c771fdd12f4399" /></Relationships>
</file>

<file path=ppt/slides/_rels/slide32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d9142e6bf1884cf5" /></Relationships>
</file>

<file path=ppt/slides/_rels/slide33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88f938a7f9a54811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57b11051b4743fd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ce80699e7b34db5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2512a5d693074987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65eccb5122d4056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af6a76e37b4450a" /></Relationships>
</file>

<file path=ppt/slides/slide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xmlns:a="http://schemas.openxmlformats.org/drawingml/2006/main" noGrp="1"/>
          </p:cNvSpPr>
          <p:nvPr>
            <p:ph type="body" sz="half" idx="1"/>
          </p:nvPr>
        </p:nvSpPr>
        <p:spPr>
          <a:xfrm xmlns:a="http://schemas.openxmlformats.org/drawingml/2006/main">
            <a:off x="304800" y="3352800"/>
            <a:ext cx="8534400" cy="1738313"/>
          </a:xfrm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0" indent="114300" algn="ctr"/>
            <a:r>
              <a:rPr lang="zh-TW" altLang="en-US" sz="6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仿宋繁体"/>
              </a:rPr>
              <a:t>主日崇拜</a:t>
            </a:r>
          </a:p>
          <a:p xmlns:a="http://schemas.openxmlformats.org/drawingml/2006/main">
            <a:pPr marL="0" indent="114300" algn="ctr"/>
            <a:r>
              <a:rPr lang="en-US" altLang="zh-TW" sz="4000" b="1" smtClean="0">
                <a:solidFill>
                  <a:srgbClr val="FFFF00"/>
                </a:solidFill>
                <a:latin typeface="仿宋繁体"/>
                <a:ea typeface="Batang" pitchFamily="18" charset="-127"/>
                <a:cs typeface="仿宋繁体"/>
              </a:rPr>
              <a:t>2025年4月13日</a:t>
            </a:r>
            <a:endParaRPr lang="en-US" sz="4000" b="1" smtClean="0">
              <a:solidFill>
                <a:srgbClr val="FFFF00"/>
              </a:solidFill>
              <a:latin typeface="仿宋繁体"/>
              <a:ea typeface="Batang" pitchFamily="18" charset="-127"/>
              <a:cs typeface="仿宋繁体"/>
            </a:endParaRPr>
          </a:p>
        </p:txBody>
      </p:sp>
      <p:pic>
        <p:nvPicPr>
          <p:cNvPr id="15362" name="Picture 3"/>
          <p:cNvPicPr>
            <a:picLocks xmlns:a="http://schemas.openxmlformats.org/drawingml/2006/main" noGrp="1" noChangeAspect="1" noChangeArrowheads="1"/>
          </p:cNvPicPr>
          <p:nvPr>
            <p:ph type="clipArt" sz="half" idx="2"/>
          </p:nvPr>
        </p:nvPicPr>
        <p:blipFill>
          <a:blip xmlns:r="http://schemas.openxmlformats.org/officeDocument/2006/relationships" xmlns:a="http://schemas.openxmlformats.org/drawingml/2006/main" r:embed="rId3"/>
          <a:srcRect xmlns:a="http://schemas.openxmlformats.org/drawingml/2006/main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1752600" y="381000"/>
            <a:ext cx="5715000" cy="2768600"/>
          </a:xfrm>
        </p:spPr>
      </p:pic>
      <p:sp>
        <p:nvSpPr>
          <p:cNvPr id="15363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5791200"/>
            <a:ext cx="9144000" cy="7016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en-US" sz="4000" b="1">
              <a:solidFill>
                <a:srgbClr val="FFFF00"/>
              </a:solidFill>
              <a:latin typeface="仿宋繁体"/>
              <a:ea typeface="仿宋繁体"/>
              <a:cs typeface="仿宋繁体"/>
            </a:endParaRPr>
          </a:p>
        </p:txBody>
      </p:sp>
      <p:sp>
        <p:nvSpPr>
          <p:cNvPr id="17413" name="Rectangle 5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6186488"/>
            <a:ext cx="9144000" cy="519112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崇拜正在進行中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請關閉你的手機和傳呼機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謝謝合作。</a:t>
            </a:r>
            <a:endParaRPr lang="en-US" sz="28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pic>
        <p:nvPicPr>
          <p:cNvPr id="15365" name="Picture 6"/>
          <p:cNvPicPr>
            <a:picLocks xmlns:a="http://schemas.openxmlformats.org/drawingml/2006/main" noChangeAspect="1" noChangeArrowheads="1"/>
          </p:cNvPicPr>
          <p:nvPr/>
        </p:nvPicPr>
        <p:blipFill>
          <a:blip xmlns:r="http://schemas.openxmlformats.org/officeDocument/2006/relationships" xmlns:a="http://schemas.openxmlformats.org/drawingml/2006/main" r:embed="rId4"/>
          <a:srcRect xmlns:a="http://schemas.openxmlformats.org/drawingml/2006/main"/>
          <a:stretch xmlns:a="http://schemas.openxmlformats.org/drawingml/2006/main">
            <a:fillRect/>
          </a:stretch>
        </p:blipFill>
        <p:spPr bwMode="auto">
          <a:xfrm xmlns:a="http://schemas.openxmlformats.org/drawingml/2006/main">
            <a:off x="7924800" y="5181600"/>
            <a:ext cx="660400" cy="78105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round/>
            <a:headEnd/>
            <a:tailEnd/>
          </a:ln>
        </p:spPr>
      </p:pic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xmlns:a="http://schemas.openxmlformats.org/drawingml/2006/main" val="tx1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</p:bldLst>
  </p:timing>
</p:sld>
</file>

<file path=ppt/slides/slide1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0" y="0"/>
            <a:ext cx="8991600" cy="7620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公</a:t>
            </a:r>
            <a:r>
              <a:rPr lang="en-US" altLang="zh-TW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禱  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眾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站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立）</a:t>
            </a:r>
            <a:endParaRPr lang="en-US" sz="60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9459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57200" y="990600"/>
            <a:ext cx="8458200" cy="56388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ctr">
              <a:lnSpc>
                <a:spcPct val="110000"/>
              </a:lnSpc>
            </a:pPr>
            <a:r>
              <a:rPr lang="zh-TW" altLang="en-US" sz="4400" b="1" dirty="0">
                <a:solidFill>
                  <a:srgbClr val="FFFF00"/>
                </a:solidFill>
                <a:latin typeface="PMingLiU" pitchFamily="18" charset="-120"/>
                <a:cs typeface="仿宋繁体"/>
              </a:rPr>
              <a:t>主禱文</a:t>
            </a:r>
            <a:endParaRPr lang="zh-TW" altLang="en-US" sz="40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  <a:p xmlns:a="http://schemas.openxmlformats.org/drawingml/2006/main">
            <a:pPr>
              <a:lnSpc>
                <a:spcPct val="110000"/>
              </a:lnSpc>
            </a:pPr>
            <a:r>
              <a:rPr lang="zh-TW" altLang="en-US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在天上的父，願人都尊你的名為聖。願你的國降臨，願你的旨意行在地上，如同行在天上。我們日用的飲食，今日賜給我們。免我們的債，如同我們免了人的債。不叫我們遇見試探，救我們脫離兇惡，因為國度，權柄，榮耀，全是你的，直到永遠，阿們。			</a:t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>
              <a:lnSpc>
                <a:spcPct val="110000"/>
              </a:lnSpc>
            </a:pPr>
            <a:r>
              <a:rPr lang="en-US" altLang="zh-TW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zh-TW" altLang="en-US" sz="3600" b="1" dirty="0" smtClean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馬</a:t>
            </a:r>
            <a:r>
              <a:rPr lang="zh-TW" altLang="en-US" sz="3600" b="1" dirty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太福音6:9-13節</a:t>
            </a: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utoUpdateAnimBg="0"/>
    </p:bldLst>
  </p:timing>
</p:sld>
</file>

<file path=ppt/slides/slide1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唱詩二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HOL#65       美哉主耶稣   HOL#207       耶穌我來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美哉主耶稣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美哉主耶穌，宇宙萬物主宰！真神甘願降世為人；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我心所景仰，我靈所尊崇，是我榮耀，冠冕，歡欣。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青翠的草地，森林倍加美麗，全都披上彩艷春衣；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耶穌更美麗，耶穌更聖潔，能使愁心歡唱不已。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明麗的陽光，月亮倍覺清朗，繁星點點燦爛閃耀；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耶穌更輝煌，耶穌更皎潔，天使榮光不足比較。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榮美的救主，統管萬國萬民，祂是神子又是人子；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榮耀與尊貴，頌讚與崇敬，都歸耶穌永不止息。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耶穌我來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脫離捆綁憂愁與黑夜，耶穌，我來！耶穌，我來！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進入自由光明與喜樂，耶穌，我來就你！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脫離疾病進入你健全，脫離貧乏進入你富源，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脫離罪惡進入主裡面，耶穌，我來就你！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脫離失敗虧損和羞恥，耶穌，我來！耶穌，我來！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進入十架榮耀的福址，耶穌，我來就你！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脫離痛苦進入你滋潤，脫離風波進入你安穩，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脫離怨嘆進入你歡欣，耶穌，我來就你！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脫離驕傲不平的血氣，耶穌，我來！耶穌，我來！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進入我主有福的旨意，耶穌，我來就你！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脫離自我住在你愛裡，脫離絕望得永遠欣喜，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離地上騰如鴿展雙翅，耶穌，我來就你！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脫離幽冥墳墓的可怕，耶穌，我來！耶穌，我來！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進入歡樂光明的父家，耶穌，我來就你！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脫離敗壞無底的深淵，進入蔭庇平安的羊圈，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永遠瞻仰你榮耀慈顏，耶穌，我來就你！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歡迎與報告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1.  歡迎新來的朋友! 歡迎弟兄姊妹及朋友來參加我們的主日崇拜。
2.  今年 4 月 18 日有兩堂受難節禮拜，分別在母堂和西區舉行，都是在晚上 7:00 開始。
3.  請為本週在花城工作營服事的8名青少年和8位成人禱告，願本城通過他們的努力看到耶穌。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4.  聯合受洗典禮將於下主日 4 月 20 日上午 9:30 在母堂舉行，之後 11:15 開始聯合雙語復活節崇拜。西區當日上午的所有活動取消。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5.  母親節是分享和見證愛的好機會，教會將在 5 月 10-11 日公演三場福音影片，名為「愛、Plan B 」，見證人世間的愛加入神愛的真人故事。 中文電影，有英文字幕。免費門票已準備好，可在教會接待處領取，並可邀請母親和親友觀看。各場時間、日期請關注電影海報。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6.  今年的教會退修會將於國殤節周末5月24日至26日在 Houghton 大學舉行，講員為周宇定牧師。報名表可在前廳拿取。如有問題，請與楊東弟兄聯係。
7.  音樂聖經營將於7月28日 – 8月1日舉辦，網上報名今天開始，網址：rochesterccc.org/mbc25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8.  執事會提議長久呼召陳定立牧師，並初次呼召葉依芹弟兄為英文堂傳道。下主日4月20日將舉行特別會員大會，為此提案投票。
9.  西區即將開展餐廳事工！第一次聚會是 4 月 21 日星期一，主題是「尋羊」。歡迎邀請有興趣的朋友參加。有問題請聯絡 Maddy 或定立牧師。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牧禱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讀經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羅 馬 書 1:18-32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18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原來　神的忿怒、從天上顯明在一切不虔不義的人身上、就是那些行不義阻擋真理的人。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19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神的事情、人所能知道的、原顯明在人心裏．因為　神已經給他們顯明。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20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自從造天地以來、　神的永能和神性是明明可知的、雖是眼不能見、但藉著所造之物、就可以曉得、叫人無可推諉．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因為他們雖然知道　神、卻不當作　神榮耀他、也不感謝他．他們的思念變為虛妄、無知的心就昏暗了．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自稱為聰明、反成了愚拙、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將不能朽壞之　神的榮耀、變為偶像、彷彿必朽壞的人、和飛禽走獸昆蟲的樣式。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24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所以　神任憑他們、逞著心裏的情慾行污穢的事、以致彼此玷辱自己的身體。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25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他們將　神的真實變為虛謊、去敬拜事奉受造之物、不敬奉那造物的主．主乃是可稱頌的、直到永遠。阿們。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26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因此　神任憑他們放縱可羞恥的情慾．他們的女人、把順性的用處、變為逆性的用處．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27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男人也是如此、棄了女人順性的用處、慾火攻心、彼此貪戀、男和男行可羞恥的事、就在自己身上受這妄為當得的報應。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28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他們既然故意不認識　神、　神就任憑他們存邪僻的心、行那些不合理的事．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29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裝滿了各樣不義、邪惡、貪婪、惡毒．〔或作陰毒〕滿心是嫉妒、凶殺、爭競、詭詐、毒恨．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30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又是讒毀的、背後說人的、怨恨　神的、〔或作被　神所憎惡的〕侮慢人的、狂傲的、自誇的、捏造惡事的、違背父母的、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31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無知的、背約的、無親情的、不憐憫人的．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32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他們雖知道　神判定、行這樣事的人是當死的、然而他們不但自己去行、還喜歡別人去行。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證道 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可悲的世界需要可信的耶穌</a:t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一、 現今的世界真是可悲的！二、 人人都可以認識耶穌三、 人人都必須面對耶穌四、 求主使我愛人灵魂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2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一、 現今的世界真是可悲的！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羅 馬 書 1:21-27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因為他們雖然知道　神、卻不當作　神榮耀他、也不感謝他．他們的思念變為虛妄、無知的心就昏暗了．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自稱為聰明、反成了愚拙、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將不能朽壞之　神的榮耀、變為偶像、彷彿必朽壞的人、和飛禽走獸昆蟲的樣式。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24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所以　神任憑他們、逞著心裏的情慾行污穢的事、以致彼此玷辱自己的身體。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25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他們將　神的真實變為虛謊、去敬拜事奉受造之物、不敬奉那造物的主．主乃是可稱頌的、直到永遠。阿們。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26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因此　神任憑他們放縱可羞恥的情慾．他們的女人、把順性的用處、變為逆性的用處．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27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男人也是如此、棄了女人順性的用處、慾火攻心、彼此貪戀、男和男行可羞恥的事、就在自己身上受這妄為當得的報應。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二、 人人都可以認識耶穌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詩 篇 19:1-6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〔大衛的詩、交與伶長。〕諸天述說　神的榮耀．穹蒼傳揚他的手段。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這日到那日發出言語．這夜到那夜傳出知識。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無言無語、也無聲音可聽。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它的量帶通遍天下、它的言語傳到地極。　神在其間為太陽安設帳幕．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5</a:t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太陽如同新郎出洞房、又如勇士歡然奔路。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6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它從天這邊出來、繞到天那邊．沒有一物被隱藏不得它的熱氣。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羅 馬 書 1:18-20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18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原來　神的忿怒、從天上顯明在一切不虔不義的人身上、就是那些行不義阻擋真理的人。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19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神的事情、人所能知道的、原顯明在人心裏．因為　神已經給他們顯明。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20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自從造天地以來、　神的永能和神性是明明可知的、雖是眼不能見、但藉著所造之物、就可以曉得、叫人無可推諉．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三、 人人都必須面對耶穌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羅 馬 書 1:28-31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28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他們既然故意不認識　神、　神就任憑他們存邪僻的心、行那些不合理的事．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29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裝滿了各樣不義、邪惡、貪婪、惡毒．〔或作陰毒〕滿心是嫉妒、凶殺、爭競、詭詐、毒恨．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30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又是讒毀的、背後說人的、怨恨　神的、〔或作被　神所憎惡的〕侮慢人的、狂傲的、自誇的、捏造惡事的、違背父母的、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無知的、背約的、無親情的、不憐憫人的．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羅 馬 書 1:32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32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他們雖知道　神判定、行這樣事的人是當死的、然而他們不但自己去行、還喜歡別人去行。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羅 馬 書 14:11-12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經上寫著、『主說、我憑著我的永生起誓、萬膝必向我跪拜、萬口必向我承認。』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這樣看來、我們各人必要將自己的事、在　神面前說明。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羅 馬 書 3:23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23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因為世人都犯了罪、虧缺了　神的榮耀。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羅 馬 書 6:23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23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因為罪的工價乃是死．惟有　神的恩賜、在我們的主基督耶穌裏、乃是永生。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四、 求主使我愛人灵魂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藉我去祝福人；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愿我勇敢尽我本分，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領人歸向耶穌！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Lord, lay some soul upon my heart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And love that soul through me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And may I bravely do my part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To win that soul for Thee.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回應詩 (會眾起立)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人們需要主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30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人們需要主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人們走過我身旁，他們眼中流露出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心中空虛與愁煩，走向未知路。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人生路程極艱難，整日心恐懼，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歡笑掩飾心哭泣，耶穌能醫治。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人們需要主，人們需要主。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當美夢破滅之時，他為人開路。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人們需要主，人們需要主。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何時我們才知，人們需要主。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0" y="1295400"/>
            <a:ext cx="6705600" cy="42037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美真神萬福之根，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世上萬民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讚美主恩，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天使天軍讚美主名，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讚美聖父聖子聖靈。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阿們</a:t>
            </a:r>
            <a:r>
              <a:rPr lang="zh-TW" altLang="en-US" sz="5400" b="1">
                <a:solidFill>
                  <a:schemeClr val="bg1"/>
                </a:solidFill>
                <a:latin typeface="Times New Roman" pitchFamily="18" charset="0"/>
              </a:rPr>
              <a:t>。</a:t>
            </a:r>
          </a:p>
        </p:txBody>
      </p:sp>
      <p:sp>
        <p:nvSpPr>
          <p:cNvPr id="21507" name="Rectangle 3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0"/>
            <a:ext cx="8001000" cy="914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中圓繁体"/>
                <a:cs typeface="仿宋繁体"/>
              </a:rPr>
              <a:t>三一頌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zh-TW" altLang="en-US" sz="6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中圓繁体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</p:bldLst>
  </p:timing>
</p:sld>
</file>

<file path=ppt/slides/slide3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76200"/>
            <a:ext cx="7391400" cy="9906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祝福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228600" y="228600"/>
            <a:ext cx="7239000" cy="3962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默祷 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會眾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坐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）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散会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9077004"/>
      </p:ext>
    </p:extLst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靜默 (會眾靜坐)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宣召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詩 篇 103:1-2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〔大衛的詩。〕我的心哪、你要稱頌耶和華．凡在我裏面的、也要稱頌他的聖名。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我的心哪、你要稱頌耶和華、不可忘記他的一切恩惠。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 一（會眾站立)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HOL#18       你的信實廣大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你的信實廣大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你的信實廣大，我神我天父，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在你永遠沒有轉動影兒；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永不改變，父神每天施憐憫，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無始無終上主，施恩不盡。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春夏秋冬四季，有栽種收成，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日月星辰時刻運轉不停；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宇宙萬物都見證造物主宰，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述說天父豐盛，信實，慈愛。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你赦免我罪過，賜永遠安寧，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你常與我同在，安慰引領；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求賜今天力量，明天的盼望，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從天降下恩典，福樂無窮。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副歌：你的信實廣大，你的信實廣大，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清晨復清晨，更經歷新恩；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我所需用你恩手豐富預備，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你的信實廣大，顯在我身。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433</Words>
  <Application>Microsoft Office PowerPoint</Application>
  <PresentationFormat>On-screen Show (4:3)</PresentationFormat>
  <Paragraphs>37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公禱   （會眾站立）</vt:lpstr>
      <vt:lpstr>三一頌 （會眾站立）</vt:lpstr>
      <vt:lpstr>祝福 （會眾站立）</vt:lpstr>
      <vt:lpstr>PowerPoint Presentation</vt:lpstr>
      <vt:lpstr>PowerPoint Presentation</vt:lpstr>
      <vt:lpstr>聖餐 （會眾坐）</vt:lpstr>
      <vt:lpstr>使徒信經  （會眾起立）</vt:lpstr>
      <vt:lpstr>默祷 （會眾坐）  散会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Automated Sunday Service Presntation Slides </dc:title>
  <dc:creator>Applied Vision Reseach &amp; Consulting</dc:creator>
  <cp:lastModifiedBy>jyang@visionrc.com</cp:lastModifiedBy>
  <cp:revision>71</cp:revision>
  <dcterms:created xsi:type="dcterms:W3CDTF">2008-08-07T18:57:04Z</dcterms:created>
  <dcterms:modified xsi:type="dcterms:W3CDTF">2018-03-09T02:44:25Z</dcterms:modified>
</cp:coreProperties>
</file>