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08129ac600a438b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bcaa7ee98545f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64d3924f7c477c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b27fc6274746b6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673738f5a940ad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967b273fd543d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c32d99cdf7492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905f95ab9e4c1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04dd0b0471465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63fc818e0b4ca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6ac5f237974cae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b03fbeeb89642e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ea6e20d468443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c7887cff6d428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6113aa0a9541a7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1b08233f218485d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1abd0470df4240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f316e5a9be9417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8c33258f0e439e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a48050372c4a3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78bdbc84cf490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85b8521deb438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bcf686c6cd4f7d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f93708247e49b5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8f88bae2604e67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9e727af0274dd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8b08771d9f495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598bde135d413e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e7d02a2a7742ee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63680404f94b1f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78bc9849cf44f9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78ac42f600431e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5c771fdd12f4399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9142e6bf1884cf5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8f938a7f9a5481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7b11051b4743f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e80699e7b34db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12a5d69307498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5eccb5122d405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f6a76e37b4450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2025年4月13日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美哉主耶稣   HOL#207       耶穌我來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耶穌我來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脫離捆綁憂愁與黑夜，耶穌，我來！耶穌，我來！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進入自由光明與喜樂，耶穌，我來就你！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脫離疾病進入你健全，脫離貧乏進入你富源，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脫離罪惡進入主裡面，耶穌，我來就你！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脫離失敗虧損和羞恥，耶穌，我來！耶穌，我來！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進入十架榮耀的福址，耶穌，我來就你！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脫離痛苦進入你滋潤，脫離風波進入你安穩，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脫離怨嘆進入你歡欣，耶穌，我來就你！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脫離驕傲不平的血氣，耶穌，我來！耶穌，我來！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進入我主有福的旨意，耶穌，我來就你！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脫離自我住在你愛裡，脫離絕望得永遠欣喜，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離地上騰如鴿展雙翅，耶穌，我來就你！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脫離幽冥墳墓的可怕，耶穌，我來！耶穌，我來！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進入歡樂光明的父家，耶穌，我來就你！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脫離敗壞無底的深淵，進入蔭庇平安的羊圈，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永遠瞻仰你榮耀慈顏，耶穌，我來就你！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今年 4 月 18 日有兩堂受難節禮拜，分別在母堂和西區舉行，都是在晚上 7:00 開始。
3.  請為本週在花城工作營服事的8名青少年和8位成人禱告，願本城通過他們的努力看到耶穌。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聯合受洗典禮將於下主日 4 月 20 日上午 9:30 在母堂舉行，之後 11:15 開始聯合雙語復活節崇拜。西區當日上午的所有活動取消。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母親節是分享和見證愛的好機會，教會將在 5 月 10-11 日公演三場福音影片，名為「愛、Plan B 」，見證人世間的愛加入神愛的真人故事。 中文電影，有英文字幕。免費門票已準備好，可在教會接待處領取，並可邀請母親和親友觀看。各場時間、日期請關注電影海報。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今年的教會退修會將於國殤節周末5月24日至26日在 Houghton 大學舉行，講員為周宇定牧師。報名表可在前廳拿取。如有問題，請與楊東弟兄聯係。
7.  音樂聖經營將於7月28日 – 8月1日舉辦，網上報名今天開始，網址：rochesterccc.org/mbc25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執事會提議長久呼召陳定立牧師，並初次呼召葉依芹弟兄為英文堂傳道。下主日4月20日將舉行特別會員大會，為此提案投票。
9.  西區即將開展餐廳事工！第一次聚會是 4 月 21 日星期一，主題是「尋羊」。歡迎邀請有興趣的朋友參加。有問題請聯絡 Maddy 或定立牧師。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1:18-32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原來　神的忿怒、從天上顯明在一切不虔不義的人身上、就是那些行不義阻擋真理的人。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神的事情、人所能知道的、原顯明在人心裏．因為　神已經給他們顯明。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自從造天地以來、　神的永能和神性是明明可知的、雖是眼不能見、但藉著所造之物、就可以曉得、叫人無可推諉．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因為他們雖然知道　神、卻不當作　神榮耀他、也不感謝他．他們的思念變為虛妄、無知的心就昏暗了．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自稱為聰明、反成了愚拙、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將不能朽壞之　神的榮耀、變為偶像、彷彿必朽壞的人、和飛禽走獸昆蟲的樣式。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　神任憑他們、逞著心裏的情慾行污穢的事、以致彼此玷辱自己的身體。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他們將　神的真實變為虛謊、去敬拜事奉受造之物、不敬奉那造物的主．主乃是可稱頌的、直到永遠。阿們。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　神任憑他們放縱可羞恥的情慾．他們的女人、把順性的用處、變為逆性的用處．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男人也是如此、棄了女人順性的用處、慾火攻心、彼此貪戀、男和男行可羞恥的事、就在自己身上受這妄為當得的報應。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他們既然故意不認識　神、　神就任憑他們存邪僻的心、行那些不合理的事．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裝滿了各樣不義、邪惡、貪婪、惡毒．〔或作陰毒〕滿心是嫉妒、凶殺、爭競、詭詐、毒恨．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又是讒毀的、背後說人的、怨恨　神的、〔或作被　神所憎惡的〕侮慢人的、狂傲的、自誇的、捏造惡事的、違背父母的、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無知的、背約的、無親情的、不憐憫人的．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他們雖知道　神判定、行這樣事的人是當死的、然而他們不但自己去行、還喜歡別人去行。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可悲的世界需要可信的耶穌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現今的世界真是可悲的！二、 人人都可以認識耶穌三、 人人都必須面對耶穌四、 求主使我愛人灵魂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現今的世界真是可悲的！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1:21-27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因為他們雖然知道　神、卻不當作　神榮耀他、也不感謝他．他們的思念變為虛妄、無知的心就昏暗了．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自稱為聰明、反成了愚拙、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將不能朽壞之　神的榮耀、變為偶像、彷彿必朽壞的人、和飛禽走獸昆蟲的樣式。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　神任憑他們、逞著心裏的情慾行污穢的事、以致彼此玷辱自己的身體。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他們將　神的真實變為虛謊、去敬拜事奉受造之物、不敬奉那造物的主．主乃是可稱頌的、直到永遠。阿們。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因此　神任憑他們放縱可羞恥的情慾．他們的女人、把順性的用處、變為逆性的用處．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男人也是如此、棄了女人順性的用處、慾火攻心、彼此貪戀、男和男行可羞恥的事、就在自己身上受這妄為當得的報應。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人人都可以認識耶穌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19:1-6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〔大衛的詩、交與伶長。〕諸天述說　神的榮耀．穹蒼傳揚他的手段。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這日到那日發出言語．這夜到那夜傳出知識。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無言無語、也無聲音可聽。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它的量帶通遍天下、它的言語傳到地極。　神在其間為太陽安設帳幕．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太陽如同新郎出洞房、又如勇士歡然奔路。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它從天這邊出來、繞到天那邊．沒有一物被隱藏不得它的熱氣。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1:18-20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原來　神的忿怒、從天上顯明在一切不虔不義的人身上、就是那些行不義阻擋真理的人。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神的事情、人所能知道的、原顯明在人心裏．因為　神已經給他們顯明。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自從造天地以來、　神的永能和神性是明明可知的、雖是眼不能見、但藉著所造之物、就可以曉得、叫人無可推諉．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人人都必須面對耶穌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1:28-31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他們既然故意不認識　神、　神就任憑他們存邪僻的心、行那些不合理的事．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裝滿了各樣不義、邪惡、貪婪、惡毒．〔或作陰毒〕滿心是嫉妒、凶殺、爭競、詭詐、毒恨．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又是讒毀的、背後說人的、怨恨　神的、〔或作被　神所憎惡的〕侮慢人的、狂傲的、自誇的、捏造惡事的、違背父母的、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無知的、背約的、無親情的、不憐憫人的．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1:32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他們雖知道　神判定、行這樣事的人是當死的、然而他們不但自己去行、還喜歡別人去行。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14:11-12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經上寫著、『主說、我憑著我的永生起誓、萬膝必向我跪拜、萬口必向我承認。』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這樣看來、我們各人必要將自己的事、在　神面前說明。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3:23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因為世人都犯了罪、虧缺了　神的榮耀。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6:23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因為罪的工價乃是死．惟有　神的恩賜、在我們的主基督耶穌裏、乃是永生。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四、 求主使我愛人灵魂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藉我去祝福人；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愿我勇敢尽我本分，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領人歸向耶穌！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Lord, lay some soul upon my heart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And love that soul through me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And may I bravely do my part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To win that soul for Thee.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人們需要主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人們需要主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人們走過我身旁，他們眼中流露出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心中空虛與愁煩，走向未知路。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人生路程極艱難，整日心恐懼，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歡笑掩飾心哭泣，耶穌能醫治。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人們需要主，人們需要主。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當美夢破滅之時，他為人開路。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人們需要主，人們需要主。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何時我們才知，人們需要主。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