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f0e0ea7c7e94b34"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70bb34cb3504a9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275c73f6d98488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2eedb99a92a24e5e"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f651893bcf6a43ad"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9e9b3c9064b74e4e"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5a5259885bd469d"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a6573fbb9a1f42c8"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095570fb8323491a"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34f7d8b62cb4eac"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2391088dddea490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fd60cf70e5c2480d"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686f2d772c214f3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Apr 13,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9.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