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bf0e0ea7c7e94b34"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c70bb34cb3504a92"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e275c73f6d98488b"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2eedb99a92a24e5e"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f651893bcf6a43ad"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9e9b3c9064b74e4e"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85a5259885bd469d"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a6573fbb9a1f42c8"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095570fb8323491a"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134f7d8b62cb4eac"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2391088dddea4909"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fd60cf70e5c2480d"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686f2d772c214f39"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Apr 13,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6.  
7.  
8.  
9.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