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5a6b94fadce4a3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a887eb2b0242b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0e23587172436f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d5f803b7864c5f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52d455a72a45e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88d724c9dc43d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bd422b03b8415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e4e2970a1d4f9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e7ebb58c5d474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69b47fdc584cd6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2aa5689a4d4af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0a43a46e624079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df49e6d02045a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2969731a01473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8c2dec48b3452e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db9d89ae13412d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15ae8a0d5754e9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90e0f26271427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e766137b614c7a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72fe78008941c5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0525dee71c4fa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4f447bbb1a4586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029499c26e46d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4dc5f48d3046eb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bed3720e5a4773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b0393b23934899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e36852339c2406e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749a2e26f4454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0f55746ae64f4e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57125449294449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3050a96d6246d7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4fc2c33908943ba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ed48dcf692441f6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f5cba52673c4277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115aeacef1840f7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6128ed921ce487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7e36fc830c413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2816605ef040d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c0b9c8e309499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99bdf8f928437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0a8824716c447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2025年5月4日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HOL#433       耶稣恩友   HOL#286       信靠耶穌真是甜美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耶稣恩友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耶穌是我親愛朋友，背負我罪擔我憂，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何等權利能將萬事，帶到主恩座前求！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多少平安屢屢失去，多少痛苦白白受，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皆因我們未將萬事，帶到主恩座前求。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有否煩惱壓著心頭？有否遇試煉，引誘？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我們切莫灰心失望，仍到主恩座前求！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何處得此忠心朋友，分擔一切苦與憂，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我們弱點主都知透，放心到主座前求。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勞苦多愁軟弱不堪，掛慮重擔壓肩頭，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主是你我避難處所，快到主恩座前求！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你若遭遇友叛親離，來到主恩座前求，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在主懷中必蒙護佑，與主同在永無憂。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信靠耶穌真是甜美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信靠耶穌真是甜美；只要深信主恩言，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只要站在主應許上，信靠主蒙福無邊。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耶穌，耶穌，何等可靠，我的經驗屢證實。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耶穌，耶穌，寶貴耶穌，賜我恩更信靠你。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信靠耶穌何等甜美；只要信靠主寶血，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只要憑著單純信心，能洗罪污白如雪。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耶穌，耶穌，何等可靠，我的經驗屢證實。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耶穌，耶穌，寶貴耶穌，賜我恩更信靠你。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信靠耶穌真是甜美；罪污，自我，全離棄，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從主領受一切恩惠，生命，喜樂，享安息。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耶穌，耶穌，何等可靠，我的經驗屢證實。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耶穌，耶穌，寶貴耶穌，賜我恩更信靠你。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信靠耶穌何等快樂；祂是我救主，良友，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深知祂必與我同行，從今時直到永遠。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耶穌，耶穌，何等可靠，我的經驗屢證實。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耶穌，耶穌，寶貴耶穌，賜我恩更信靠你。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執事會提議確認汪正飛牧師為本堂牧師，會員投票將於6月8日在會員大會進行。今天下午1:30有會衆大會聽取回饋意見並回答問題。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母親節是分享和見證愛的好機會，教會將在 5 月 10-11 日公演三場福音影片，名為「愛、Plan B 」，見證人世間的愛加入神愛的真人故事。 中文電影，有英文字幕。免費門票已準備好，可在教會接待處領取，並可邀請母親和親友觀看。各場時間、日期請關注電影海報。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感謝昨天來幫忙打掃教會的人！願我們繼續照管好神所託付給我們的一切。
5.  五月的博愛團契聚會將於五月十日上午11點舉行，特別邀請丘純如(Shirley Lynn)姊妹做分享。歡迎大家參加，讓我們一起學習成長，分享神的愛。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Urbana 25宣教大會將於2025年12月28日至31日在亞利桑那州鳳凰城舉行，專為對宣教事工有負擔的年青信徒而設。如需了解更多詳情，請聯絡Egan傳道或 周元穎弟兄。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19:16-22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有一個人來見耶穌說、夫子、〔有古卷作良善的夫子〕我該作甚麼善事、才能得永生。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耶穌對他說、你為甚麼以善事問我呢、只有一位是善的、〔有古卷作你為甚麼稱我是良善的除了　神以外沒有一個良善的〕你若要進入永生、就當遵守誡命。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他說、甚麼誡命．耶穌說、就是不可殺人、不可姦淫、不可偷盜、不可作假見證、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當孝敬父母．又當愛人如己。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那少年人說、這一切我都遵守了．還缺少甚麼呢。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耶穌說、你若願意作完全人、可去變賣你所有的、分給窮人、就必有財寶在天上、你還要來跟從我。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那少年人聽見這話、就憂憂愁愁的走了．因為他的產業很多。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效法基督之信行合一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寻求二、 认罪三、 跟随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寻求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6:68-69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西門彼得回答說、主阿、你有永生之道、我們還歸從誰呢。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我們已經信了、又知道你是　神的聖者。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2:6-7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他必照各人的行為報應各人．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凡恆心行善、尋求榮耀尊貴、和不能朽壞之福的、就以永生報應他們．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3:16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神愛世人、甚至將他的獨生子賜給他們、叫一切信他的、不至滅亡、反得永生。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2:8-9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你們得救是本乎恩、也因著信、這並不是出於自己、乃是　神所賜的．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也不是出於行為、免得有人自誇。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5:11-12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這見證、就是　神賜給我們永生、這永生也是在他兒子裏面。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人有了　神的兒子就有生命．沒有　神的兒子就沒有生命。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5:20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我們也知道　神的兒子已經來到、且將智慧賜給我們、使我們認識那位真實的、我們也在那位真實的裏面、就是在他兒子耶穌基督裏面。這是真　神、也是永生。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认罪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6:28-29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眾人問他說、我們當行甚麼、才算作　神的工呢。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耶穌回答說、信　神所差來的、這就是作　神的工。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3:6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就熱心說、我是逼迫教會的．就律法上的義說、我是無可指摘的。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跟随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5:48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所以你們要完全、像你們的天父完全一樣。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10:14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因為他一次獻祭、便叫那得以成聖的人永遠完全。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因為你的財寶在那裏、你的心也在那裏。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一個人不能事奉兩個主．不是惡這個愛那個、就是重這個輕那個．你們不能又事奉　神、又事奉瑪門。〔瑪門是財利的意思〕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箴 言 30:8-9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求你使虛假和謊言遠離我．使我也不貧窮、也不富足賜給我需用的飲食．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恐怕我飽足不認你、說、耶和華是誰呢．又恐怕我貧窮就偷竊、以致褻瀆我　神的名。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HOL#287       信靠順服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信靠順服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在主真道光中，我與救主同行，何等榮耀照亮我路程，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只要遵主旨意，主肯與我同行，信靠順服，主必肯同行。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信靠順服，此外不能蒙福，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若要得主裏喜樂，只要信靠順服。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沒有黑影遮蔽，也無雲霧迷漫，因主笑容使雲霧消散；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沒有疑惑畏懼，沒有眼淚憂慮，信靠順服，憂懼自消除。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信靠順服，此外不能蒙福，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若要得主裏喜樂，只要信靠順服。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除非我將一切奉獻救主腳前，主豐滿慈愛才能體驗；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因主一切恩惠，一切喜樂榮美，乃為信靠順服者預備。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信靠順服，此外不能蒙福，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若要得主裏喜樂，只要信靠順服。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我願在主腳前，享主團契甘甜，行走天路常在主身邊；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主吩咐即聽命，主差遣就遵行，信靠順服必永無憂驚。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信靠順服，此外不能蒙福，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若要得主裏喜樂，只要信靠順服。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27:4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有一件事、我曾求耶和華、我仍要尋求．就是一生一世住在耶和華的殿中、瞻仰他的榮美、在他的殿裏求問。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有一個人來見耶穌說、夫子、〔有古卷作良善的夫子〕我該作甚麼善事、才能得永生。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耶穌對他說、你為甚麼以善事問我呢、只有一位是善的、〔有古卷作你為甚麼稱我是良善的除了　神以外沒有一個良善的〕你若要進入永生、就當遵守誡命。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HOL#73       主爱深长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主爱深长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  耶穌慈愛，大哉，深哉！廣不可量，永無休，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浩浩蕩蕩，有如汪洋，主慈愛向我傾流。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扶持蔭庇，四面環繞，都是救主大慈愛，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導我前行，領我歸家，安息天上到萬代。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 耶穌慈愛，大哉，深哉！應當讚美廣傳開，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主愛真摰，主愛深長，永不動搖永不改，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主眼看顧屬祂兒女，十字架上甘捨身，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祂為我們父前代求，在寶座上施鴻恩。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 耶穌慈愛，大哉，深哉！一切愛中至上愛，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有如優美寧靜海港，滿有恩福大洋海。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大哉，深哉，耶穌慈愛，遠遠高過天上天，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主愛領我進入榮耀，領我朝見主聖面。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