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afaab3f2e69484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603f5f4dd33c4ff8"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703bb67e09945c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3980ea18c72c4e3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e435145dd284d3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82b1c0ec2c8e459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e7908f0e75a47cf"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36228d8e64f2470a"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c8726860213b4c7d"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b73f9a9af91749d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e6ce91460ba340d4"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3d4e7842fcb1414a"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8148c46d5fcf4193"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80285016a9ce4b3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48f7a1f0c9f4498b"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8a2552fe7454071"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551ac252bc6b4d8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774809211cc3499b"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8c16f3a2b70b45a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May 04,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2.  The board is recommending a confirmation of service for Pastor Stone Wang as pastor at RCCC. The vote will take place at our congregational meeting on June 8th. A town hall will be held at RCCC today, May 4th at 1:30 PM for any feedback or questions.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Gospel outreach on Mother’s Day weekend, 10th and 11th where we will show the film “Love, Plan B” in Chinese with English subtitles. The movie will be free so please invite friends to come and watch. The time and date of each show will be on the movie posters.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Thank you to those who came out to help clean up our church grounds yesterday! May we continue to take care of all that God has entrusted us with.
5.  The May Agape Fellowship group meeting will be held this Saturday, May 10th from 11 AM – 1:30 PM with Sister Shirley Lynn sharing. Everyone is invited to attend as we can learn, grow and share God’s love together.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Urbana 25, a conference for believers interested in global missions, will be held from December 28 to 31, 2025, in Phoenix, Arizona. All interested individuals are encouraged to contact Minister Egan or Brother Robert Chou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