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1c03b9d9207f4ae9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3cab021f1dc42f3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e74279cca1540c0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cdda0b2ba104890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8d17c04f9fb4952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8662e9b94a2447a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b6aa118567249e9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1588f46c85f4c7c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eef848d83964166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dd9f5da8d1d4509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e44e7623440425d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c8bdcba84c146c2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db83dc311734698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f73331154804293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ae179b69d304f84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bbf1b6d0ab74b21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f02e42823d4417e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d7c2643ff32467e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67101aa14ca41d9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dda85e6bae644b9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8cc3f88f683432e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092953d864fc436d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ff3f3bc26f814a5c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820a68daeda4fc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0fc876f0345413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7fe983a047c406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bbd123b779f4ef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caaab0172e040c4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cf5bc7ca65d454c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2025年5月11日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HOL#65       美哉主耶穌   活出愛   愛的真諦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美哉主耶穌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美哉主耶穌，宇宙萬物主宰！真神甘願降世為人；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我心所景仰，我靈所尊崇，是我榮耀，冠冕，歡欣。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青翠的草地，森林倍加美麗，全都披上彩艷春衣；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耶穌更美麗，耶穌更聖潔，能使愁心歡唱不已。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明麗的陽光，月亮倍覺清朗，繁星點點燦爛閃耀；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耶穌更輝煌，耶穌更皎潔，天使榮光不足比較。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榮美的救主，統管萬國萬民，祂是神子又是人子；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榮耀與尊貴，頌讚與崇敬，都歸耶穌永不止息。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活出愛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有一份愛從天而來．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比山高，比海深．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測不透，摸不著．卻看得見．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因為有你，因為有我．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甘心給，用心愛．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把心中這一份愛活出來．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耶穌的愛激勵我．敞開我的生命．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讓自己成為別人祝福．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耶穌的愛點燃我．心中熊熊愛火．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我們一起向世界活出愛．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有一份愛從天而來．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比山高，比海深．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測不透，摸不著．卻看得見．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因為有你，因為有我．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甘心給，用心愛．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把心中這一份愛活出來．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耶穌的愛激勵我．敞開我的生命．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讓自己成為別人祝福．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耶穌的愛點燃我．心中熊熊愛火．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我們一起向世界活出愛．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有一份愛從天而來．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比山高，比海深．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測不透，摸不著．卻看得見．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因為有你，因為有我．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甘心給，用心愛．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把心中這一份愛活出來．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耶穌的愛激勵我．敞開我的生命．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讓自己成為別人祝福．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耶穌的愛點燃我．心中熊熊愛火．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我們一起向世界活出愛．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耶穌的愛激勵我．敞開我的生命．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讓自己成為別人祝福．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耶穌的愛點燃我．心中熊熊愛火．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我們一起向世界活出愛．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我們一起向世界活出愛．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我們一起向世界活出愛．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愛的真諦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愛是恆久忍耐，又有恩慈；愛是不嫉妒；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愛是不自誇不張狂，不做害羞的事，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不求自己的益處，不輕易發怒，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不計算人家的惡，不喜歡不義只喜歡真理；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凡事包容，凡事相信，凡事盼望，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凡事忍耐凡事要忍耐，愛是永不止息。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祝母親們母親節快樂！今天的午餐對母親們免費。感謝年輕家庭團契分派午餐並負責餐後清理。
3.  今天下午1:30-2:00請到307室參加2025年一百個靈魂得救異象專題禱告會。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由於教會退修會，5 月 25 日只在母堂有一堂雙語崇拜，上午 9:30開始。當天的午餐和主日學，以及西區的崇拜及其它活動將取消。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Urbana 25宣教大會將於2025年12月28日至31日在亞利桑那州鳳凰城舉行，專為對宣教事工有負擔的年青信徒而設。如需了解更多詳情，請聯絡Egan傳道或 周元穎弟兄。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12:46-50, John 19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耶穌還對眾人說話的時候、不料、他母親和他弟兄站在外邊、要與他說話。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有人告訴他說、看哪、你母親和你弟兄站在外邊、要與你說話。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他卻回答那人說、誰是我的母親．誰是我的弟兄。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就伸手指著門徒說、看哪、我的母親、我的弟兄。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50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凡遵行我天父旨意的人、就是我的弟兄姐妹和母親了。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誰是你（我）的母親？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誰是耶穌的母親？二、 誰是約翰的母親？三、 誰是你（我）的母親？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誰是耶穌的母親？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12:46-50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耶穌還對眾人說話的時候、不料、他母親和他弟兄站在外邊、要與他說話。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有人告訴他說、看哪、你母親和你弟兄站在外邊、要與你說話。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他卻回答那人說、誰是我的母親．誰是我的弟兄。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就伸手指著門徒說、看哪、我的母親、我的弟兄。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50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凡遵行我天父旨意的人、就是我的弟兄姐妹和母親了。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誰是約翰的母親？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19:25-27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站在耶穌十字架旁邊的、有他母親、與他母親的姊妹、並革羅罷的妻子馬利亞、和抹大拉的馬利亞。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耶穌見母親和他所愛的那門徒站在旁邊、就對他母親說、母親、〔原文作婦人〕看你的兒子。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又對那門徒說、看你的母親。從此那門徒就接他到自己家裏去了。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誰是你（我）的母親？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使 徒 行 傳 2:44-47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信的人都在一處、凡物公用．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45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並且賣了田產家業、照各人所需用的分給各人。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他們天天同心合意恆切的在殿裏、且在家中擘餅、存著歡喜誠實的心用飯、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　神、得眾民的喜愛。主將得救的人、天天加給他們。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這裡有神的同在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這裡有神的同在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這裡有神的同在噢噢，這裡有神的言語，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這裡有聖靈的恩膏，這裡是另一個天地，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看哪弟兄和睦同居，何等的善何等的美，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如同那黑門的甘露，降在錫安山地，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愛在這裡，和平在這裡，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光明在這裡，生命在這裡，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耶和華所命定的福都在這裡，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你若想要得到他，在耶穌基督裡。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他赦免你的一切罪孽、醫治你的一切疾病。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他救贖你的命脫離死亡、以仁愛和慈悲為你的冠冕。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HOL#5       聖哉三一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聖哉三一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聖哉，聖哉，聖哉，全能大主宰！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清晨我眾歌頌，歡聲上達天庭；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聖哉，聖哉，聖哉，慈悲全能主宰，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讚美三一神，父子與聖靈。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聖哉，聖哉，聖哉，眾聖都敬拜，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放下黃金冠冕，環繞在水晶海；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千萬天使天軍，俯伏叩拜主前，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昔在而今在，永在億萬年。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聖哉，聖哉，聖哉，主莊嚴威榮；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罪人昏昧難見，因黑暗罪深重；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惟獨上主至聖，惟獨上主至尊，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全能又全愛，至聖潔真神。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聖哉，聖哉，聖哉，全能大主宰！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地上天空海洋，萬物同頌主名；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聖哉，聖哉，聖哉，慈悲全能主宰，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讚美三一神，父子與聖靈。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