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da28ef735a9247b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ebbd0de5d1b467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52b00e8845f468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7473cbc22804f1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7bb1efd66a04a2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510ec15b5f204f6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dc2ab91172249f8"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503de78b8ff4b4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9594e17b0a448e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7331cd0e00a406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775cc8990de43d3"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cedb8a67d354b2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a3ad78c7d5d4d0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May 11,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