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da28ef735a9247ba"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4ebbd0de5d1b467b"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852b00e8845f468f"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57473cbc22804f1d"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c7bb1efd66a04a27"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510ec15b5f204f64"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8dc2ab91172249f8"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9503de78b8ff4b4f"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a9594e17b0a448ef"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f7331cd0e00a406c"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0775cc8990de43d3"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bcedb8a67d354b20"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5a3ad78c7d5d4d05"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May 11,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